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259" r:id="rId4"/>
    <p:sldId id="257" r:id="rId5"/>
    <p:sldId id="309" r:id="rId6"/>
    <p:sldId id="260" r:id="rId7"/>
    <p:sldId id="310" r:id="rId8"/>
    <p:sldId id="311" r:id="rId9"/>
    <p:sldId id="313" r:id="rId10"/>
    <p:sldId id="312" r:id="rId11"/>
    <p:sldId id="314" r:id="rId12"/>
    <p:sldId id="315" r:id="rId13"/>
    <p:sldId id="317" r:id="rId14"/>
    <p:sldId id="318" r:id="rId15"/>
    <p:sldId id="261" r:id="rId16"/>
    <p:sldId id="262" r:id="rId17"/>
    <p:sldId id="263" r:id="rId18"/>
    <p:sldId id="319" r:id="rId19"/>
    <p:sldId id="264" r:id="rId20"/>
    <p:sldId id="321" r:id="rId21"/>
    <p:sldId id="324" r:id="rId22"/>
    <p:sldId id="325" r:id="rId23"/>
    <p:sldId id="326" r:id="rId24"/>
    <p:sldId id="327" r:id="rId25"/>
    <p:sldId id="328" r:id="rId26"/>
    <p:sldId id="322" r:id="rId27"/>
    <p:sldId id="320" r:id="rId28"/>
    <p:sldId id="323" r:id="rId29"/>
    <p:sldId id="265" r:id="rId30"/>
    <p:sldId id="330" r:id="rId31"/>
    <p:sldId id="331" r:id="rId32"/>
    <p:sldId id="269" r:id="rId33"/>
    <p:sldId id="332" r:id="rId34"/>
    <p:sldId id="333" r:id="rId35"/>
    <p:sldId id="287" r:id="rId36"/>
  </p:sldIdLst>
  <p:sldSz cx="9144000" cy="5143500" type="screen16x9"/>
  <p:notesSz cx="6858000" cy="9144000"/>
  <p:embeddedFontLst>
    <p:embeddedFont>
      <p:font typeface="Anton" pitchFamily="2" charset="0"/>
      <p:regular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  <p:embeddedFont>
      <p:font typeface="Actor" panose="020B0604020202020204" charset="0"/>
      <p:regular r:id="rId48"/>
    </p:embeddedFont>
    <p:embeddedFont>
      <p:font typeface="Fira Sans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70E99C-018D-4AC2-8B85-F06E4CE099EF}">
  <a:tblStyle styleId="{CC70E99C-018D-4AC2-8B85-F06E4CE099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4ABC3-9D92-4BD8-A8A8-2FEB1581036A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86F1D-B28B-4B21-9B5D-FE81B36B42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35870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830301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320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057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251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157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24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465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794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51779f79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51779f798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002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087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36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48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609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821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241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429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667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249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647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342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441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377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97767bb796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97767bb796_0_1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409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3614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572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692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694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780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535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8b385fd27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8b385fd27f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066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64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88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7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318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92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356150" y="150"/>
            <a:ext cx="3787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1079092"/>
            <a:ext cx="4982700" cy="26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60625" y="36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21650" y="47319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-2417472">
            <a:off x="4291075" y="4427863"/>
            <a:ext cx="307888" cy="351140"/>
            <a:chOff x="3680075" y="4212600"/>
            <a:chExt cx="307875" cy="351125"/>
          </a:xfrm>
        </p:grpSpPr>
        <p:sp>
          <p:nvSpPr>
            <p:cNvPr id="15" name="Google Shape;15;p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735229">
            <a:off x="872473" y="4427897"/>
            <a:ext cx="186977" cy="351053"/>
            <a:chOff x="4730050" y="4212675"/>
            <a:chExt cx="186975" cy="351050"/>
          </a:xfrm>
        </p:grpSpPr>
        <p:sp>
          <p:nvSpPr>
            <p:cNvPr id="24" name="Google Shape;24;p2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>
            <a:spLocks noGrp="1"/>
          </p:cNvSpPr>
          <p:nvPr>
            <p:ph type="title"/>
          </p:nvPr>
        </p:nvSpPr>
        <p:spPr>
          <a:xfrm>
            <a:off x="713150" y="3870676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1"/>
          </p:nvPr>
        </p:nvSpPr>
        <p:spPr>
          <a:xfrm>
            <a:off x="713150" y="817800"/>
            <a:ext cx="3848700" cy="30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>
            <a:spLocks noGrp="1"/>
          </p:cNvSpPr>
          <p:nvPr>
            <p:ph type="pic" idx="2"/>
          </p:nvPr>
        </p:nvSpPr>
        <p:spPr>
          <a:xfrm>
            <a:off x="4995200" y="325900"/>
            <a:ext cx="3684000" cy="439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14"/>
          <p:cNvSpPr/>
          <p:nvPr/>
        </p:nvSpPr>
        <p:spPr>
          <a:xfrm flipH="1">
            <a:off x="438738" y="457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14"/>
          <p:cNvGrpSpPr/>
          <p:nvPr/>
        </p:nvGrpSpPr>
        <p:grpSpPr>
          <a:xfrm rot="1649405">
            <a:off x="438856" y="254061"/>
            <a:ext cx="351129" cy="323678"/>
            <a:chOff x="2642925" y="2294725"/>
            <a:chExt cx="351125" cy="323675"/>
          </a:xfrm>
        </p:grpSpPr>
        <p:sp>
          <p:nvSpPr>
            <p:cNvPr id="235" name="Google Shape;235;p14"/>
            <p:cNvSpPr/>
            <p:nvPr/>
          </p:nvSpPr>
          <p:spPr>
            <a:xfrm>
              <a:off x="2642925" y="2577325"/>
              <a:ext cx="351125" cy="41075"/>
            </a:xfrm>
            <a:custGeom>
              <a:avLst/>
              <a:gdLst/>
              <a:ahLst/>
              <a:cxnLst/>
              <a:rect l="l" t="t" r="r" b="b"/>
              <a:pathLst>
                <a:path w="14045" h="1643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237"/>
                  </a:lnTo>
                  <a:cubicBezTo>
                    <a:pt x="1" y="1464"/>
                    <a:pt x="196" y="1643"/>
                    <a:pt x="422" y="1643"/>
                  </a:cubicBezTo>
                  <a:lnTo>
                    <a:pt x="13639" y="1643"/>
                  </a:lnTo>
                  <a:cubicBezTo>
                    <a:pt x="13866" y="1643"/>
                    <a:pt x="14045" y="1464"/>
                    <a:pt x="14045" y="1237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752275" y="2294725"/>
              <a:ext cx="182100" cy="135700"/>
            </a:xfrm>
            <a:custGeom>
              <a:avLst/>
              <a:gdLst/>
              <a:ahLst/>
              <a:cxnLst/>
              <a:rect l="l" t="t" r="r" b="b"/>
              <a:pathLst>
                <a:path w="7284" h="5428" extrusionOk="0">
                  <a:moveTo>
                    <a:pt x="5722" y="0"/>
                  </a:moveTo>
                  <a:cubicBezTo>
                    <a:pt x="5616" y="0"/>
                    <a:pt x="5510" y="40"/>
                    <a:pt x="5430" y="120"/>
                  </a:cubicBezTo>
                  <a:lnTo>
                    <a:pt x="2567" y="2999"/>
                  </a:lnTo>
                  <a:lnTo>
                    <a:pt x="359" y="3518"/>
                  </a:lnTo>
                  <a:cubicBezTo>
                    <a:pt x="144" y="3584"/>
                    <a:pt x="0" y="3795"/>
                    <a:pt x="66" y="4021"/>
                  </a:cubicBezTo>
                  <a:cubicBezTo>
                    <a:pt x="113" y="4201"/>
                    <a:pt x="277" y="4329"/>
                    <a:pt x="456" y="4329"/>
                  </a:cubicBezTo>
                  <a:cubicBezTo>
                    <a:pt x="465" y="4329"/>
                    <a:pt x="472" y="4330"/>
                    <a:pt x="480" y="4330"/>
                  </a:cubicBezTo>
                  <a:cubicBezTo>
                    <a:pt x="529" y="4330"/>
                    <a:pt x="619" y="4315"/>
                    <a:pt x="1447" y="4103"/>
                  </a:cubicBezTo>
                  <a:lnTo>
                    <a:pt x="1447" y="4103"/>
                  </a:lnTo>
                  <a:lnTo>
                    <a:pt x="827" y="4739"/>
                  </a:lnTo>
                  <a:cubicBezTo>
                    <a:pt x="667" y="4883"/>
                    <a:pt x="667" y="5145"/>
                    <a:pt x="827" y="5305"/>
                  </a:cubicBezTo>
                  <a:cubicBezTo>
                    <a:pt x="909" y="5387"/>
                    <a:pt x="1015" y="5428"/>
                    <a:pt x="1121" y="5428"/>
                  </a:cubicBezTo>
                  <a:cubicBezTo>
                    <a:pt x="1227" y="5428"/>
                    <a:pt x="1332" y="5387"/>
                    <a:pt x="1412" y="5305"/>
                  </a:cubicBezTo>
                  <a:lnTo>
                    <a:pt x="2992" y="3744"/>
                  </a:lnTo>
                  <a:lnTo>
                    <a:pt x="6925" y="2788"/>
                  </a:lnTo>
                  <a:cubicBezTo>
                    <a:pt x="7135" y="2738"/>
                    <a:pt x="7283" y="2511"/>
                    <a:pt x="7217" y="2281"/>
                  </a:cubicBezTo>
                  <a:cubicBezTo>
                    <a:pt x="7173" y="2100"/>
                    <a:pt x="6999" y="1979"/>
                    <a:pt x="6817" y="1979"/>
                  </a:cubicBezTo>
                  <a:cubicBezTo>
                    <a:pt x="6788" y="1979"/>
                    <a:pt x="6759" y="1982"/>
                    <a:pt x="6729" y="1989"/>
                  </a:cubicBezTo>
                  <a:lnTo>
                    <a:pt x="4096" y="2625"/>
                  </a:lnTo>
                  <a:lnTo>
                    <a:pt x="6016" y="705"/>
                  </a:lnTo>
                  <a:cubicBezTo>
                    <a:pt x="6176" y="545"/>
                    <a:pt x="6176" y="284"/>
                    <a:pt x="6016" y="120"/>
                  </a:cubicBezTo>
                  <a:cubicBezTo>
                    <a:pt x="5934" y="40"/>
                    <a:pt x="5827" y="0"/>
                    <a:pt x="5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753425" y="2431825"/>
              <a:ext cx="130525" cy="124750"/>
            </a:xfrm>
            <a:custGeom>
              <a:avLst/>
              <a:gdLst/>
              <a:ahLst/>
              <a:cxnLst/>
              <a:rect l="l" t="t" r="r" b="b"/>
              <a:pathLst>
                <a:path w="5221" h="4990" extrusionOk="0">
                  <a:moveTo>
                    <a:pt x="2603" y="0"/>
                  </a:moveTo>
                  <a:cubicBezTo>
                    <a:pt x="2459" y="0"/>
                    <a:pt x="2310" y="98"/>
                    <a:pt x="2244" y="230"/>
                  </a:cubicBezTo>
                  <a:cubicBezTo>
                    <a:pt x="1905" y="913"/>
                    <a:pt x="1" y="1170"/>
                    <a:pt x="1" y="3039"/>
                  </a:cubicBezTo>
                  <a:cubicBezTo>
                    <a:pt x="1" y="3659"/>
                    <a:pt x="293" y="4178"/>
                    <a:pt x="832" y="4537"/>
                  </a:cubicBezTo>
                  <a:cubicBezTo>
                    <a:pt x="1288" y="4830"/>
                    <a:pt x="1905" y="4990"/>
                    <a:pt x="2603" y="4990"/>
                  </a:cubicBezTo>
                  <a:cubicBezTo>
                    <a:pt x="3301" y="4990"/>
                    <a:pt x="3921" y="4830"/>
                    <a:pt x="4390" y="4537"/>
                  </a:cubicBezTo>
                  <a:cubicBezTo>
                    <a:pt x="4928" y="4178"/>
                    <a:pt x="5221" y="3659"/>
                    <a:pt x="5221" y="3039"/>
                  </a:cubicBezTo>
                  <a:cubicBezTo>
                    <a:pt x="5221" y="1791"/>
                    <a:pt x="4343" y="1252"/>
                    <a:pt x="3726" y="862"/>
                  </a:cubicBezTo>
                  <a:cubicBezTo>
                    <a:pt x="3707" y="847"/>
                    <a:pt x="3691" y="831"/>
                    <a:pt x="3676" y="831"/>
                  </a:cubicBezTo>
                  <a:cubicBezTo>
                    <a:pt x="3886" y="1268"/>
                    <a:pt x="4081" y="1642"/>
                    <a:pt x="4081" y="2196"/>
                  </a:cubicBezTo>
                  <a:cubicBezTo>
                    <a:pt x="4081" y="2423"/>
                    <a:pt x="3902" y="2602"/>
                    <a:pt x="3676" y="2602"/>
                  </a:cubicBezTo>
                  <a:cubicBezTo>
                    <a:pt x="3449" y="2602"/>
                    <a:pt x="3270" y="2423"/>
                    <a:pt x="3270" y="2196"/>
                  </a:cubicBezTo>
                  <a:cubicBezTo>
                    <a:pt x="3270" y="1463"/>
                    <a:pt x="2603" y="991"/>
                    <a:pt x="2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657575" y="2431825"/>
              <a:ext cx="96375" cy="124900"/>
            </a:xfrm>
            <a:custGeom>
              <a:avLst/>
              <a:gdLst/>
              <a:ahLst/>
              <a:cxnLst/>
              <a:rect l="l" t="t" r="r" b="b"/>
              <a:pathLst>
                <a:path w="3855" h="4996" extrusionOk="0">
                  <a:moveTo>
                    <a:pt x="2602" y="0"/>
                  </a:moveTo>
                  <a:cubicBezTo>
                    <a:pt x="2602" y="991"/>
                    <a:pt x="1951" y="1463"/>
                    <a:pt x="1951" y="2196"/>
                  </a:cubicBezTo>
                  <a:cubicBezTo>
                    <a:pt x="1951" y="2423"/>
                    <a:pt x="1756" y="2602"/>
                    <a:pt x="1529" y="2602"/>
                  </a:cubicBezTo>
                  <a:cubicBezTo>
                    <a:pt x="1299" y="2602"/>
                    <a:pt x="1124" y="2423"/>
                    <a:pt x="1124" y="2196"/>
                  </a:cubicBezTo>
                  <a:cubicBezTo>
                    <a:pt x="1124" y="1642"/>
                    <a:pt x="1334" y="1252"/>
                    <a:pt x="1545" y="831"/>
                  </a:cubicBezTo>
                  <a:cubicBezTo>
                    <a:pt x="1529" y="831"/>
                    <a:pt x="1514" y="847"/>
                    <a:pt x="1494" y="862"/>
                  </a:cubicBezTo>
                  <a:cubicBezTo>
                    <a:pt x="862" y="1252"/>
                    <a:pt x="0" y="1791"/>
                    <a:pt x="0" y="3039"/>
                  </a:cubicBezTo>
                  <a:cubicBezTo>
                    <a:pt x="0" y="3659"/>
                    <a:pt x="293" y="4178"/>
                    <a:pt x="831" y="4537"/>
                  </a:cubicBezTo>
                  <a:cubicBezTo>
                    <a:pt x="1316" y="4854"/>
                    <a:pt x="1972" y="4996"/>
                    <a:pt x="2604" y="4996"/>
                  </a:cubicBezTo>
                  <a:cubicBezTo>
                    <a:pt x="3008" y="4996"/>
                    <a:pt x="3403" y="4938"/>
                    <a:pt x="3737" y="4830"/>
                  </a:cubicBezTo>
                  <a:cubicBezTo>
                    <a:pt x="3269" y="4358"/>
                    <a:pt x="3008" y="3722"/>
                    <a:pt x="3008" y="3039"/>
                  </a:cubicBezTo>
                  <a:cubicBezTo>
                    <a:pt x="3008" y="2243"/>
                    <a:pt x="3285" y="1529"/>
                    <a:pt x="3854" y="944"/>
                  </a:cubicBezTo>
                  <a:cubicBezTo>
                    <a:pt x="3511" y="718"/>
                    <a:pt x="3105" y="488"/>
                    <a:pt x="2977" y="230"/>
                  </a:cubicBezTo>
                  <a:cubicBezTo>
                    <a:pt x="2895" y="98"/>
                    <a:pt x="2762" y="0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2883150" y="2431825"/>
              <a:ext cx="96675" cy="124900"/>
            </a:xfrm>
            <a:custGeom>
              <a:avLst/>
              <a:gdLst/>
              <a:ahLst/>
              <a:cxnLst/>
              <a:rect l="l" t="t" r="r" b="b"/>
              <a:pathLst>
                <a:path w="3867" h="4996" extrusionOk="0">
                  <a:moveTo>
                    <a:pt x="1268" y="0"/>
                  </a:moveTo>
                  <a:cubicBezTo>
                    <a:pt x="1104" y="0"/>
                    <a:pt x="956" y="98"/>
                    <a:pt x="894" y="230"/>
                  </a:cubicBezTo>
                  <a:cubicBezTo>
                    <a:pt x="761" y="488"/>
                    <a:pt x="355" y="718"/>
                    <a:pt x="0" y="944"/>
                  </a:cubicBezTo>
                  <a:cubicBezTo>
                    <a:pt x="566" y="1529"/>
                    <a:pt x="843" y="2243"/>
                    <a:pt x="843" y="3039"/>
                  </a:cubicBezTo>
                  <a:cubicBezTo>
                    <a:pt x="843" y="3722"/>
                    <a:pt x="586" y="4358"/>
                    <a:pt x="129" y="4830"/>
                  </a:cubicBezTo>
                  <a:cubicBezTo>
                    <a:pt x="459" y="4938"/>
                    <a:pt x="851" y="4996"/>
                    <a:pt x="1253" y="4996"/>
                  </a:cubicBezTo>
                  <a:cubicBezTo>
                    <a:pt x="1884" y="4996"/>
                    <a:pt x="2542" y="4854"/>
                    <a:pt x="3039" y="4537"/>
                  </a:cubicBezTo>
                  <a:cubicBezTo>
                    <a:pt x="3574" y="4178"/>
                    <a:pt x="3866" y="3659"/>
                    <a:pt x="3866" y="3039"/>
                  </a:cubicBezTo>
                  <a:cubicBezTo>
                    <a:pt x="3866" y="1791"/>
                    <a:pt x="3004" y="1252"/>
                    <a:pt x="2372" y="862"/>
                  </a:cubicBezTo>
                  <a:cubicBezTo>
                    <a:pt x="2357" y="847"/>
                    <a:pt x="2341" y="831"/>
                    <a:pt x="2322" y="831"/>
                  </a:cubicBezTo>
                  <a:cubicBezTo>
                    <a:pt x="2552" y="1268"/>
                    <a:pt x="2747" y="1642"/>
                    <a:pt x="2747" y="2196"/>
                  </a:cubicBezTo>
                  <a:cubicBezTo>
                    <a:pt x="2747" y="2423"/>
                    <a:pt x="2552" y="2602"/>
                    <a:pt x="2322" y="2602"/>
                  </a:cubicBezTo>
                  <a:cubicBezTo>
                    <a:pt x="2095" y="2602"/>
                    <a:pt x="1916" y="2423"/>
                    <a:pt x="1916" y="2196"/>
                  </a:cubicBezTo>
                  <a:cubicBezTo>
                    <a:pt x="1916" y="1463"/>
                    <a:pt x="1268" y="991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/>
          <p:nvPr/>
        </p:nvSpPr>
        <p:spPr>
          <a:xfrm flipH="1">
            <a:off x="7641963" y="28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/>
          <p:nvPr/>
        </p:nvSpPr>
        <p:spPr>
          <a:xfrm flipH="1">
            <a:off x="794350" y="46033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"/>
          <p:cNvSpPr/>
          <p:nvPr/>
        </p:nvSpPr>
        <p:spPr>
          <a:xfrm flipH="1">
            <a:off x="1485375" y="44937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"/>
          <p:cNvSpPr/>
          <p:nvPr/>
        </p:nvSpPr>
        <p:spPr>
          <a:xfrm flipH="1">
            <a:off x="8377050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441950" y="248600"/>
            <a:ext cx="352400" cy="350900"/>
            <a:chOff x="3154950" y="1682900"/>
            <a:chExt cx="352400" cy="350900"/>
          </a:xfrm>
        </p:grpSpPr>
        <p:sp>
          <p:nvSpPr>
            <p:cNvPr id="247" name="Google Shape;247;p15"/>
            <p:cNvSpPr/>
            <p:nvPr/>
          </p:nvSpPr>
          <p:spPr>
            <a:xfrm>
              <a:off x="3471150" y="1772725"/>
              <a:ext cx="36200" cy="48050"/>
            </a:xfrm>
            <a:custGeom>
              <a:avLst/>
              <a:gdLst/>
              <a:ahLst/>
              <a:cxnLst/>
              <a:rect l="l" t="t" r="r" b="b"/>
              <a:pathLst>
                <a:path w="1448" h="1922" extrusionOk="0">
                  <a:moveTo>
                    <a:pt x="878" y="0"/>
                  </a:moveTo>
                  <a:cubicBezTo>
                    <a:pt x="648" y="652"/>
                    <a:pt x="324" y="1315"/>
                    <a:pt x="0" y="1920"/>
                  </a:cubicBezTo>
                  <a:cubicBezTo>
                    <a:pt x="32" y="1921"/>
                    <a:pt x="65" y="1921"/>
                    <a:pt x="98" y="1921"/>
                  </a:cubicBezTo>
                  <a:cubicBezTo>
                    <a:pt x="495" y="1921"/>
                    <a:pt x="933" y="1830"/>
                    <a:pt x="1217" y="1545"/>
                  </a:cubicBezTo>
                  <a:cubicBezTo>
                    <a:pt x="1366" y="1397"/>
                    <a:pt x="1448" y="1217"/>
                    <a:pt x="1428" y="1022"/>
                  </a:cubicBezTo>
                  <a:cubicBezTo>
                    <a:pt x="1428" y="683"/>
                    <a:pt x="1171" y="324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3368750" y="1682900"/>
              <a:ext cx="48775" cy="36200"/>
            </a:xfrm>
            <a:custGeom>
              <a:avLst/>
              <a:gdLst/>
              <a:ahLst/>
              <a:cxnLst/>
              <a:rect l="l" t="t" r="r" b="b"/>
              <a:pathLst>
                <a:path w="1951" h="1448" extrusionOk="0">
                  <a:moveTo>
                    <a:pt x="909" y="0"/>
                  </a:moveTo>
                  <a:cubicBezTo>
                    <a:pt x="714" y="0"/>
                    <a:pt x="535" y="67"/>
                    <a:pt x="390" y="211"/>
                  </a:cubicBezTo>
                  <a:cubicBezTo>
                    <a:pt x="82" y="519"/>
                    <a:pt x="0" y="1007"/>
                    <a:pt x="16" y="1448"/>
                  </a:cubicBezTo>
                  <a:cubicBezTo>
                    <a:pt x="617" y="1104"/>
                    <a:pt x="1299" y="780"/>
                    <a:pt x="1951" y="554"/>
                  </a:cubicBezTo>
                  <a:cubicBezTo>
                    <a:pt x="1623" y="246"/>
                    <a:pt x="1268" y="0"/>
                    <a:pt x="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357325" y="1708800"/>
              <a:ext cx="134900" cy="124125"/>
            </a:xfrm>
            <a:custGeom>
              <a:avLst/>
              <a:gdLst/>
              <a:ahLst/>
              <a:cxnLst/>
              <a:rect l="l" t="t" r="r" b="b"/>
              <a:pathLst>
                <a:path w="5396" h="4965" extrusionOk="0">
                  <a:moveTo>
                    <a:pt x="4054" y="0"/>
                  </a:moveTo>
                  <a:cubicBezTo>
                    <a:pt x="3040" y="0"/>
                    <a:pt x="1326" y="789"/>
                    <a:pt x="1" y="1648"/>
                  </a:cubicBezTo>
                  <a:lnTo>
                    <a:pt x="51" y="1711"/>
                  </a:lnTo>
                  <a:cubicBezTo>
                    <a:pt x="504" y="2151"/>
                    <a:pt x="555" y="2670"/>
                    <a:pt x="601" y="3111"/>
                  </a:cubicBezTo>
                  <a:cubicBezTo>
                    <a:pt x="652" y="3532"/>
                    <a:pt x="699" y="3794"/>
                    <a:pt x="929" y="4020"/>
                  </a:cubicBezTo>
                  <a:cubicBezTo>
                    <a:pt x="1155" y="4246"/>
                    <a:pt x="1417" y="4297"/>
                    <a:pt x="1838" y="4344"/>
                  </a:cubicBezTo>
                  <a:cubicBezTo>
                    <a:pt x="2275" y="4395"/>
                    <a:pt x="2798" y="4457"/>
                    <a:pt x="3250" y="4898"/>
                  </a:cubicBezTo>
                  <a:lnTo>
                    <a:pt x="3301" y="4964"/>
                  </a:lnTo>
                  <a:cubicBezTo>
                    <a:pt x="4405" y="3240"/>
                    <a:pt x="5396" y="884"/>
                    <a:pt x="4733" y="216"/>
                  </a:cubicBezTo>
                  <a:cubicBezTo>
                    <a:pt x="4583" y="67"/>
                    <a:pt x="434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154950" y="1761700"/>
              <a:ext cx="273125" cy="272100"/>
            </a:xfrm>
            <a:custGeom>
              <a:avLst/>
              <a:gdLst/>
              <a:ahLst/>
              <a:cxnLst/>
              <a:rect l="l" t="t" r="r" b="b"/>
              <a:pathLst>
                <a:path w="10925" h="10884" extrusionOk="0">
                  <a:moveTo>
                    <a:pt x="7397" y="0"/>
                  </a:moveTo>
                  <a:cubicBezTo>
                    <a:pt x="6504" y="652"/>
                    <a:pt x="5642" y="1463"/>
                    <a:pt x="5950" y="2520"/>
                  </a:cubicBezTo>
                  <a:lnTo>
                    <a:pt x="5560" y="2911"/>
                  </a:lnTo>
                  <a:cubicBezTo>
                    <a:pt x="5470" y="3008"/>
                    <a:pt x="5352" y="3057"/>
                    <a:pt x="5234" y="3057"/>
                  </a:cubicBezTo>
                  <a:cubicBezTo>
                    <a:pt x="5116" y="3057"/>
                    <a:pt x="4998" y="3008"/>
                    <a:pt x="4908" y="2911"/>
                  </a:cubicBezTo>
                  <a:cubicBezTo>
                    <a:pt x="4733" y="2731"/>
                    <a:pt x="4733" y="2439"/>
                    <a:pt x="4908" y="2263"/>
                  </a:cubicBezTo>
                  <a:cubicBezTo>
                    <a:pt x="5072" y="2099"/>
                    <a:pt x="5072" y="1838"/>
                    <a:pt x="4908" y="1678"/>
                  </a:cubicBezTo>
                  <a:cubicBezTo>
                    <a:pt x="4828" y="1596"/>
                    <a:pt x="4723" y="1555"/>
                    <a:pt x="4617" y="1555"/>
                  </a:cubicBezTo>
                  <a:cubicBezTo>
                    <a:pt x="4512" y="1555"/>
                    <a:pt x="4405" y="1596"/>
                    <a:pt x="4323" y="1678"/>
                  </a:cubicBezTo>
                  <a:cubicBezTo>
                    <a:pt x="3820" y="2181"/>
                    <a:pt x="3820" y="2992"/>
                    <a:pt x="4323" y="3496"/>
                  </a:cubicBezTo>
                  <a:cubicBezTo>
                    <a:pt x="4577" y="3747"/>
                    <a:pt x="4907" y="3873"/>
                    <a:pt x="5236" y="3873"/>
                  </a:cubicBezTo>
                  <a:cubicBezTo>
                    <a:pt x="5565" y="3873"/>
                    <a:pt x="5894" y="3747"/>
                    <a:pt x="6145" y="3496"/>
                  </a:cubicBezTo>
                  <a:lnTo>
                    <a:pt x="6356" y="3285"/>
                  </a:lnTo>
                  <a:cubicBezTo>
                    <a:pt x="6453" y="3414"/>
                    <a:pt x="6566" y="3546"/>
                    <a:pt x="6683" y="3675"/>
                  </a:cubicBezTo>
                  <a:lnTo>
                    <a:pt x="165" y="10194"/>
                  </a:lnTo>
                  <a:cubicBezTo>
                    <a:pt x="1" y="10338"/>
                    <a:pt x="1" y="10600"/>
                    <a:pt x="165" y="10764"/>
                  </a:cubicBezTo>
                  <a:cubicBezTo>
                    <a:pt x="245" y="10844"/>
                    <a:pt x="350" y="10884"/>
                    <a:pt x="456" y="10884"/>
                  </a:cubicBezTo>
                  <a:cubicBezTo>
                    <a:pt x="562" y="10884"/>
                    <a:pt x="668" y="10844"/>
                    <a:pt x="750" y="10764"/>
                  </a:cubicBezTo>
                  <a:lnTo>
                    <a:pt x="7249" y="4245"/>
                  </a:lnTo>
                  <a:cubicBezTo>
                    <a:pt x="7382" y="4358"/>
                    <a:pt x="7511" y="4471"/>
                    <a:pt x="7639" y="4569"/>
                  </a:cubicBezTo>
                  <a:lnTo>
                    <a:pt x="7429" y="4779"/>
                  </a:lnTo>
                  <a:cubicBezTo>
                    <a:pt x="6925" y="5286"/>
                    <a:pt x="6925" y="6098"/>
                    <a:pt x="7429" y="6601"/>
                  </a:cubicBezTo>
                  <a:cubicBezTo>
                    <a:pt x="7680" y="6853"/>
                    <a:pt x="8010" y="6978"/>
                    <a:pt x="8340" y="6978"/>
                  </a:cubicBezTo>
                  <a:cubicBezTo>
                    <a:pt x="8669" y="6978"/>
                    <a:pt x="8999" y="6853"/>
                    <a:pt x="9250" y="6601"/>
                  </a:cubicBezTo>
                  <a:cubicBezTo>
                    <a:pt x="9414" y="6437"/>
                    <a:pt x="9414" y="6180"/>
                    <a:pt x="9250" y="6016"/>
                  </a:cubicBezTo>
                  <a:cubicBezTo>
                    <a:pt x="9169" y="5934"/>
                    <a:pt x="9063" y="5893"/>
                    <a:pt x="8958" y="5893"/>
                  </a:cubicBezTo>
                  <a:cubicBezTo>
                    <a:pt x="8853" y="5893"/>
                    <a:pt x="8747" y="5934"/>
                    <a:pt x="8665" y="6016"/>
                  </a:cubicBezTo>
                  <a:cubicBezTo>
                    <a:pt x="8576" y="6106"/>
                    <a:pt x="8458" y="6150"/>
                    <a:pt x="8340" y="6150"/>
                  </a:cubicBezTo>
                  <a:cubicBezTo>
                    <a:pt x="8222" y="6150"/>
                    <a:pt x="8103" y="6106"/>
                    <a:pt x="8014" y="6016"/>
                  </a:cubicBezTo>
                  <a:cubicBezTo>
                    <a:pt x="7834" y="5836"/>
                    <a:pt x="7834" y="5544"/>
                    <a:pt x="8014" y="5364"/>
                  </a:cubicBezTo>
                  <a:lnTo>
                    <a:pt x="8404" y="4974"/>
                  </a:lnTo>
                  <a:cubicBezTo>
                    <a:pt x="8555" y="5019"/>
                    <a:pt x="8701" y="5039"/>
                    <a:pt x="8842" y="5039"/>
                  </a:cubicBezTo>
                  <a:cubicBezTo>
                    <a:pt x="9690" y="5039"/>
                    <a:pt x="10366" y="4297"/>
                    <a:pt x="10924" y="3531"/>
                  </a:cubicBezTo>
                  <a:lnTo>
                    <a:pt x="10760" y="3367"/>
                  </a:lnTo>
                  <a:cubicBezTo>
                    <a:pt x="10534" y="3141"/>
                    <a:pt x="10257" y="3090"/>
                    <a:pt x="9836" y="3043"/>
                  </a:cubicBezTo>
                  <a:cubicBezTo>
                    <a:pt x="9414" y="2992"/>
                    <a:pt x="8876" y="2926"/>
                    <a:pt x="8439" y="2489"/>
                  </a:cubicBezTo>
                  <a:cubicBezTo>
                    <a:pt x="7998" y="2048"/>
                    <a:pt x="7932" y="1514"/>
                    <a:pt x="7885" y="1093"/>
                  </a:cubicBezTo>
                  <a:cubicBezTo>
                    <a:pt x="7834" y="667"/>
                    <a:pt x="7803" y="390"/>
                    <a:pt x="7577" y="164"/>
                  </a:cubicBezTo>
                  <a:lnTo>
                    <a:pt x="73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6"/>
          <p:cNvSpPr>
            <a:spLocks noGrp="1"/>
          </p:cNvSpPr>
          <p:nvPr>
            <p:ph type="pic" idx="2"/>
          </p:nvPr>
        </p:nvSpPr>
        <p:spPr>
          <a:xfrm>
            <a:off x="380900" y="910825"/>
            <a:ext cx="3110100" cy="39171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16"/>
          <p:cNvSpPr/>
          <p:nvPr/>
        </p:nvSpPr>
        <p:spPr>
          <a:xfrm flipH="1">
            <a:off x="685050" y="36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flipH="1">
            <a:off x="8567763" y="8070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 flipH="1">
            <a:off x="8289000" y="27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6"/>
          <p:cNvGrpSpPr/>
          <p:nvPr/>
        </p:nvGrpSpPr>
        <p:grpSpPr>
          <a:xfrm rot="529082">
            <a:off x="8510342" y="4456177"/>
            <a:ext cx="295056" cy="351232"/>
            <a:chOff x="2671400" y="3543150"/>
            <a:chExt cx="295050" cy="351225"/>
          </a:xfrm>
        </p:grpSpPr>
        <p:sp>
          <p:nvSpPr>
            <p:cNvPr id="258" name="Google Shape;258;p16"/>
            <p:cNvSpPr/>
            <p:nvPr/>
          </p:nvSpPr>
          <p:spPr>
            <a:xfrm>
              <a:off x="2712475" y="3718025"/>
              <a:ext cx="212150" cy="45075"/>
            </a:xfrm>
            <a:custGeom>
              <a:avLst/>
              <a:gdLst/>
              <a:ahLst/>
              <a:cxnLst/>
              <a:rect l="l" t="t" r="r" b="b"/>
              <a:pathLst>
                <a:path w="8486" h="1803" extrusionOk="0">
                  <a:moveTo>
                    <a:pt x="0" y="0"/>
                  </a:moveTo>
                  <a:lnTo>
                    <a:pt x="1576" y="1803"/>
                  </a:lnTo>
                  <a:lnTo>
                    <a:pt x="6905" y="1803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671400" y="3728550"/>
              <a:ext cx="295050" cy="165825"/>
            </a:xfrm>
            <a:custGeom>
              <a:avLst/>
              <a:gdLst/>
              <a:ahLst/>
              <a:cxnLst/>
              <a:rect l="l" t="t" r="r" b="b"/>
              <a:pathLst>
                <a:path w="11802" h="6633" extrusionOk="0">
                  <a:moveTo>
                    <a:pt x="6762" y="3367"/>
                  </a:moveTo>
                  <a:cubicBezTo>
                    <a:pt x="6988" y="3367"/>
                    <a:pt x="7183" y="3543"/>
                    <a:pt x="7183" y="3773"/>
                  </a:cubicBezTo>
                  <a:cubicBezTo>
                    <a:pt x="7183" y="3999"/>
                    <a:pt x="6988" y="4179"/>
                    <a:pt x="6762" y="4179"/>
                  </a:cubicBezTo>
                  <a:lnTo>
                    <a:pt x="5006" y="4179"/>
                  </a:lnTo>
                  <a:cubicBezTo>
                    <a:pt x="4780" y="4179"/>
                    <a:pt x="4600" y="3999"/>
                    <a:pt x="4600" y="3773"/>
                  </a:cubicBezTo>
                  <a:cubicBezTo>
                    <a:pt x="4600" y="3543"/>
                    <a:pt x="4780" y="3367"/>
                    <a:pt x="5006" y="3367"/>
                  </a:cubicBezTo>
                  <a:close/>
                  <a:moveTo>
                    <a:pt x="926" y="1"/>
                  </a:moveTo>
                  <a:lnTo>
                    <a:pt x="63" y="2295"/>
                  </a:lnTo>
                  <a:cubicBezTo>
                    <a:pt x="1" y="2505"/>
                    <a:pt x="99" y="2732"/>
                    <a:pt x="309" y="2813"/>
                  </a:cubicBezTo>
                  <a:cubicBezTo>
                    <a:pt x="356" y="2832"/>
                    <a:pt x="404" y="2840"/>
                    <a:pt x="452" y="2840"/>
                  </a:cubicBezTo>
                  <a:cubicBezTo>
                    <a:pt x="621" y="2840"/>
                    <a:pt x="783" y="2735"/>
                    <a:pt x="844" y="2568"/>
                  </a:cubicBezTo>
                  <a:lnTo>
                    <a:pt x="1269" y="1448"/>
                  </a:lnTo>
                  <a:lnTo>
                    <a:pt x="2424" y="6309"/>
                  </a:lnTo>
                  <a:cubicBezTo>
                    <a:pt x="2455" y="6504"/>
                    <a:pt x="2634" y="6633"/>
                    <a:pt x="2814" y="6633"/>
                  </a:cubicBezTo>
                  <a:lnTo>
                    <a:pt x="8958" y="6633"/>
                  </a:lnTo>
                  <a:cubicBezTo>
                    <a:pt x="9153" y="6633"/>
                    <a:pt x="9313" y="6504"/>
                    <a:pt x="9364" y="6309"/>
                  </a:cubicBezTo>
                  <a:lnTo>
                    <a:pt x="10518" y="1448"/>
                  </a:lnTo>
                  <a:lnTo>
                    <a:pt x="10940" y="2568"/>
                  </a:lnTo>
                  <a:cubicBezTo>
                    <a:pt x="10987" y="2732"/>
                    <a:pt x="11150" y="2845"/>
                    <a:pt x="11314" y="2845"/>
                  </a:cubicBezTo>
                  <a:cubicBezTo>
                    <a:pt x="11607" y="2845"/>
                    <a:pt x="11802" y="2552"/>
                    <a:pt x="11704" y="2295"/>
                  </a:cubicBezTo>
                  <a:lnTo>
                    <a:pt x="10858" y="1"/>
                  </a:lnTo>
                  <a:lnTo>
                    <a:pt x="9056" y="2064"/>
                  </a:lnTo>
                  <a:cubicBezTo>
                    <a:pt x="8974" y="2162"/>
                    <a:pt x="8860" y="2213"/>
                    <a:pt x="8743" y="2213"/>
                  </a:cubicBezTo>
                  <a:lnTo>
                    <a:pt x="3040" y="2213"/>
                  </a:lnTo>
                  <a:cubicBezTo>
                    <a:pt x="2911" y="2213"/>
                    <a:pt x="2814" y="2162"/>
                    <a:pt x="2732" y="2064"/>
                  </a:cubicBezTo>
                  <a:lnTo>
                    <a:pt x="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757925" y="3679400"/>
              <a:ext cx="23225" cy="17875"/>
            </a:xfrm>
            <a:custGeom>
              <a:avLst/>
              <a:gdLst/>
              <a:ahLst/>
              <a:cxnLst/>
              <a:rect l="l" t="t" r="r" b="b"/>
              <a:pathLst>
                <a:path w="929" h="715" extrusionOk="0">
                  <a:moveTo>
                    <a:pt x="472" y="1"/>
                  </a:moveTo>
                  <a:cubicBezTo>
                    <a:pt x="211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29" y="714"/>
                  </a:lnTo>
                  <a:lnTo>
                    <a:pt x="929" y="473"/>
                  </a:lnTo>
                  <a:cubicBezTo>
                    <a:pt x="929" y="211"/>
                    <a:pt x="71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855850" y="3679400"/>
              <a:ext cx="23625" cy="17875"/>
            </a:xfrm>
            <a:custGeom>
              <a:avLst/>
              <a:gdLst/>
              <a:ahLst/>
              <a:cxnLst/>
              <a:rect l="l" t="t" r="r" b="b"/>
              <a:pathLst>
                <a:path w="945" h="715" extrusionOk="0">
                  <a:moveTo>
                    <a:pt x="472" y="1"/>
                  </a:moveTo>
                  <a:cubicBezTo>
                    <a:pt x="215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44" y="714"/>
                  </a:lnTo>
                  <a:lnTo>
                    <a:pt x="944" y="473"/>
                  </a:lnTo>
                  <a:cubicBezTo>
                    <a:pt x="944" y="211"/>
                    <a:pt x="733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703900" y="3625375"/>
              <a:ext cx="98800" cy="71900"/>
            </a:xfrm>
            <a:custGeom>
              <a:avLst/>
              <a:gdLst/>
              <a:ahLst/>
              <a:cxnLst/>
              <a:rect l="l" t="t" r="r" b="b"/>
              <a:pathLst>
                <a:path w="3952" h="2876" extrusionOk="0">
                  <a:moveTo>
                    <a:pt x="2633" y="0"/>
                  </a:moveTo>
                  <a:cubicBezTo>
                    <a:pt x="1170" y="0"/>
                    <a:pt x="0" y="1186"/>
                    <a:pt x="0" y="2634"/>
                  </a:cubicBezTo>
                  <a:lnTo>
                    <a:pt x="0" y="2875"/>
                  </a:lnTo>
                  <a:lnTo>
                    <a:pt x="1334" y="2875"/>
                  </a:lnTo>
                  <a:lnTo>
                    <a:pt x="1334" y="2634"/>
                  </a:lnTo>
                  <a:cubicBezTo>
                    <a:pt x="1334" y="1916"/>
                    <a:pt x="1919" y="1350"/>
                    <a:pt x="2633" y="1350"/>
                  </a:cubicBezTo>
                  <a:cubicBezTo>
                    <a:pt x="2860" y="1350"/>
                    <a:pt x="3090" y="1413"/>
                    <a:pt x="3285" y="1526"/>
                  </a:cubicBezTo>
                  <a:cubicBezTo>
                    <a:pt x="3429" y="1089"/>
                    <a:pt x="3659" y="699"/>
                    <a:pt x="3952" y="355"/>
                  </a:cubicBezTo>
                  <a:cubicBezTo>
                    <a:pt x="3562" y="129"/>
                    <a:pt x="3105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801800" y="3543150"/>
              <a:ext cx="138225" cy="154125"/>
            </a:xfrm>
            <a:custGeom>
              <a:avLst/>
              <a:gdLst/>
              <a:ahLst/>
              <a:cxnLst/>
              <a:rect l="l" t="t" r="r" b="b"/>
              <a:pathLst>
                <a:path w="5529" h="6165" extrusionOk="0">
                  <a:moveTo>
                    <a:pt x="3095" y="0"/>
                  </a:moveTo>
                  <a:cubicBezTo>
                    <a:pt x="2890" y="0"/>
                    <a:pt x="2713" y="139"/>
                    <a:pt x="2685" y="348"/>
                  </a:cubicBezTo>
                  <a:lnTo>
                    <a:pt x="2197" y="3320"/>
                  </a:lnTo>
                  <a:cubicBezTo>
                    <a:pt x="960" y="3531"/>
                    <a:pt x="1" y="4620"/>
                    <a:pt x="1" y="5923"/>
                  </a:cubicBezTo>
                  <a:lnTo>
                    <a:pt x="1" y="6164"/>
                  </a:lnTo>
                  <a:lnTo>
                    <a:pt x="1351" y="6164"/>
                  </a:lnTo>
                  <a:lnTo>
                    <a:pt x="1351" y="5923"/>
                  </a:lnTo>
                  <a:cubicBezTo>
                    <a:pt x="1351" y="5205"/>
                    <a:pt x="1920" y="4639"/>
                    <a:pt x="2634" y="4639"/>
                  </a:cubicBezTo>
                  <a:cubicBezTo>
                    <a:pt x="3352" y="4639"/>
                    <a:pt x="3918" y="5205"/>
                    <a:pt x="3918" y="5923"/>
                  </a:cubicBezTo>
                  <a:lnTo>
                    <a:pt x="3918" y="6164"/>
                  </a:lnTo>
                  <a:lnTo>
                    <a:pt x="5267" y="6164"/>
                  </a:lnTo>
                  <a:lnTo>
                    <a:pt x="5267" y="5923"/>
                  </a:lnTo>
                  <a:cubicBezTo>
                    <a:pt x="5267" y="5107"/>
                    <a:pt x="4893" y="4378"/>
                    <a:pt x="4308" y="3890"/>
                  </a:cubicBezTo>
                  <a:lnTo>
                    <a:pt x="5447" y="1257"/>
                  </a:lnTo>
                  <a:cubicBezTo>
                    <a:pt x="5529" y="1046"/>
                    <a:pt x="5431" y="800"/>
                    <a:pt x="5221" y="718"/>
                  </a:cubicBezTo>
                  <a:cubicBezTo>
                    <a:pt x="5165" y="693"/>
                    <a:pt x="5107" y="681"/>
                    <a:pt x="5050" y="681"/>
                  </a:cubicBezTo>
                  <a:cubicBezTo>
                    <a:pt x="4892" y="681"/>
                    <a:pt x="4742" y="775"/>
                    <a:pt x="4682" y="933"/>
                  </a:cubicBezTo>
                  <a:lnTo>
                    <a:pt x="3609" y="3469"/>
                  </a:lnTo>
                  <a:cubicBezTo>
                    <a:pt x="3414" y="3402"/>
                    <a:pt x="3235" y="3352"/>
                    <a:pt x="3040" y="3320"/>
                  </a:cubicBezTo>
                  <a:lnTo>
                    <a:pt x="3496" y="477"/>
                  </a:lnTo>
                  <a:cubicBezTo>
                    <a:pt x="3527" y="250"/>
                    <a:pt x="3383" y="36"/>
                    <a:pt x="3157" y="5"/>
                  </a:cubicBezTo>
                  <a:cubicBezTo>
                    <a:pt x="3136" y="2"/>
                    <a:pt x="3115" y="0"/>
                    <a:pt x="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2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8"/>
          <p:cNvSpPr/>
          <p:nvPr/>
        </p:nvSpPr>
        <p:spPr>
          <a:xfrm>
            <a:off x="1435463" y="28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8"/>
          <p:cNvSpPr/>
          <p:nvPr/>
        </p:nvSpPr>
        <p:spPr>
          <a:xfrm>
            <a:off x="8283075" y="46033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8"/>
          <p:cNvSpPr/>
          <p:nvPr/>
        </p:nvSpPr>
        <p:spPr>
          <a:xfrm>
            <a:off x="70037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8"/>
          <p:cNvSpPr/>
          <p:nvPr/>
        </p:nvSpPr>
        <p:spPr>
          <a:xfrm>
            <a:off x="8377050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18"/>
          <p:cNvGrpSpPr/>
          <p:nvPr/>
        </p:nvGrpSpPr>
        <p:grpSpPr>
          <a:xfrm rot="1764780">
            <a:off x="7874006" y="375997"/>
            <a:ext cx="351149" cy="327999"/>
            <a:chOff x="4166025" y="2933700"/>
            <a:chExt cx="351150" cy="328000"/>
          </a:xfrm>
        </p:grpSpPr>
        <p:sp>
          <p:nvSpPr>
            <p:cNvPr id="294" name="Google Shape;294;p18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8"/>
          <p:cNvGrpSpPr/>
          <p:nvPr/>
        </p:nvGrpSpPr>
        <p:grpSpPr>
          <a:xfrm rot="1626189">
            <a:off x="584579" y="3931388"/>
            <a:ext cx="351130" cy="228978"/>
            <a:chOff x="2140275" y="2983100"/>
            <a:chExt cx="351125" cy="228975"/>
          </a:xfrm>
        </p:grpSpPr>
        <p:sp>
          <p:nvSpPr>
            <p:cNvPr id="301" name="Google Shape;301;p18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8"/>
          <p:cNvGrpSpPr/>
          <p:nvPr/>
        </p:nvGrpSpPr>
        <p:grpSpPr>
          <a:xfrm>
            <a:off x="880375" y="4407850"/>
            <a:ext cx="295050" cy="351225"/>
            <a:chOff x="2671400" y="3543150"/>
            <a:chExt cx="295050" cy="351225"/>
          </a:xfrm>
        </p:grpSpPr>
        <p:sp>
          <p:nvSpPr>
            <p:cNvPr id="306" name="Google Shape;306;p18"/>
            <p:cNvSpPr/>
            <p:nvPr/>
          </p:nvSpPr>
          <p:spPr>
            <a:xfrm>
              <a:off x="2712475" y="3718025"/>
              <a:ext cx="212150" cy="45075"/>
            </a:xfrm>
            <a:custGeom>
              <a:avLst/>
              <a:gdLst/>
              <a:ahLst/>
              <a:cxnLst/>
              <a:rect l="l" t="t" r="r" b="b"/>
              <a:pathLst>
                <a:path w="8486" h="1803" extrusionOk="0">
                  <a:moveTo>
                    <a:pt x="0" y="0"/>
                  </a:moveTo>
                  <a:lnTo>
                    <a:pt x="1576" y="1803"/>
                  </a:lnTo>
                  <a:lnTo>
                    <a:pt x="6905" y="1803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2671400" y="3728550"/>
              <a:ext cx="295050" cy="165825"/>
            </a:xfrm>
            <a:custGeom>
              <a:avLst/>
              <a:gdLst/>
              <a:ahLst/>
              <a:cxnLst/>
              <a:rect l="l" t="t" r="r" b="b"/>
              <a:pathLst>
                <a:path w="11802" h="6633" extrusionOk="0">
                  <a:moveTo>
                    <a:pt x="6762" y="3367"/>
                  </a:moveTo>
                  <a:cubicBezTo>
                    <a:pt x="6988" y="3367"/>
                    <a:pt x="7183" y="3543"/>
                    <a:pt x="7183" y="3773"/>
                  </a:cubicBezTo>
                  <a:cubicBezTo>
                    <a:pt x="7183" y="3999"/>
                    <a:pt x="6988" y="4179"/>
                    <a:pt x="6762" y="4179"/>
                  </a:cubicBezTo>
                  <a:lnTo>
                    <a:pt x="5006" y="4179"/>
                  </a:lnTo>
                  <a:cubicBezTo>
                    <a:pt x="4780" y="4179"/>
                    <a:pt x="4600" y="3999"/>
                    <a:pt x="4600" y="3773"/>
                  </a:cubicBezTo>
                  <a:cubicBezTo>
                    <a:pt x="4600" y="3543"/>
                    <a:pt x="4780" y="3367"/>
                    <a:pt x="5006" y="3367"/>
                  </a:cubicBezTo>
                  <a:close/>
                  <a:moveTo>
                    <a:pt x="926" y="1"/>
                  </a:moveTo>
                  <a:lnTo>
                    <a:pt x="63" y="2295"/>
                  </a:lnTo>
                  <a:cubicBezTo>
                    <a:pt x="1" y="2505"/>
                    <a:pt x="99" y="2732"/>
                    <a:pt x="309" y="2813"/>
                  </a:cubicBezTo>
                  <a:cubicBezTo>
                    <a:pt x="356" y="2832"/>
                    <a:pt x="404" y="2840"/>
                    <a:pt x="452" y="2840"/>
                  </a:cubicBezTo>
                  <a:cubicBezTo>
                    <a:pt x="621" y="2840"/>
                    <a:pt x="783" y="2735"/>
                    <a:pt x="844" y="2568"/>
                  </a:cubicBezTo>
                  <a:lnTo>
                    <a:pt x="1269" y="1448"/>
                  </a:lnTo>
                  <a:lnTo>
                    <a:pt x="2424" y="6309"/>
                  </a:lnTo>
                  <a:cubicBezTo>
                    <a:pt x="2455" y="6504"/>
                    <a:pt x="2634" y="6633"/>
                    <a:pt x="2814" y="6633"/>
                  </a:cubicBezTo>
                  <a:lnTo>
                    <a:pt x="8958" y="6633"/>
                  </a:lnTo>
                  <a:cubicBezTo>
                    <a:pt x="9153" y="6633"/>
                    <a:pt x="9313" y="6504"/>
                    <a:pt x="9364" y="6309"/>
                  </a:cubicBezTo>
                  <a:lnTo>
                    <a:pt x="10518" y="1448"/>
                  </a:lnTo>
                  <a:lnTo>
                    <a:pt x="10940" y="2568"/>
                  </a:lnTo>
                  <a:cubicBezTo>
                    <a:pt x="10987" y="2732"/>
                    <a:pt x="11150" y="2845"/>
                    <a:pt x="11314" y="2845"/>
                  </a:cubicBezTo>
                  <a:cubicBezTo>
                    <a:pt x="11607" y="2845"/>
                    <a:pt x="11802" y="2552"/>
                    <a:pt x="11704" y="2295"/>
                  </a:cubicBezTo>
                  <a:lnTo>
                    <a:pt x="10858" y="1"/>
                  </a:lnTo>
                  <a:lnTo>
                    <a:pt x="9056" y="2064"/>
                  </a:lnTo>
                  <a:cubicBezTo>
                    <a:pt x="8974" y="2162"/>
                    <a:pt x="8860" y="2213"/>
                    <a:pt x="8743" y="2213"/>
                  </a:cubicBezTo>
                  <a:lnTo>
                    <a:pt x="3040" y="2213"/>
                  </a:lnTo>
                  <a:cubicBezTo>
                    <a:pt x="2911" y="2213"/>
                    <a:pt x="2814" y="2162"/>
                    <a:pt x="2732" y="2064"/>
                  </a:cubicBezTo>
                  <a:lnTo>
                    <a:pt x="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2757925" y="3679400"/>
              <a:ext cx="23225" cy="17875"/>
            </a:xfrm>
            <a:custGeom>
              <a:avLst/>
              <a:gdLst/>
              <a:ahLst/>
              <a:cxnLst/>
              <a:rect l="l" t="t" r="r" b="b"/>
              <a:pathLst>
                <a:path w="929" h="715" extrusionOk="0">
                  <a:moveTo>
                    <a:pt x="472" y="1"/>
                  </a:moveTo>
                  <a:cubicBezTo>
                    <a:pt x="211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29" y="714"/>
                  </a:lnTo>
                  <a:lnTo>
                    <a:pt x="929" y="473"/>
                  </a:lnTo>
                  <a:cubicBezTo>
                    <a:pt x="929" y="211"/>
                    <a:pt x="71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2855850" y="3679400"/>
              <a:ext cx="23625" cy="17875"/>
            </a:xfrm>
            <a:custGeom>
              <a:avLst/>
              <a:gdLst/>
              <a:ahLst/>
              <a:cxnLst/>
              <a:rect l="l" t="t" r="r" b="b"/>
              <a:pathLst>
                <a:path w="945" h="715" extrusionOk="0">
                  <a:moveTo>
                    <a:pt x="472" y="1"/>
                  </a:moveTo>
                  <a:cubicBezTo>
                    <a:pt x="215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44" y="714"/>
                  </a:lnTo>
                  <a:lnTo>
                    <a:pt x="944" y="473"/>
                  </a:lnTo>
                  <a:cubicBezTo>
                    <a:pt x="944" y="211"/>
                    <a:pt x="733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2703900" y="3625375"/>
              <a:ext cx="98800" cy="71900"/>
            </a:xfrm>
            <a:custGeom>
              <a:avLst/>
              <a:gdLst/>
              <a:ahLst/>
              <a:cxnLst/>
              <a:rect l="l" t="t" r="r" b="b"/>
              <a:pathLst>
                <a:path w="3952" h="2876" extrusionOk="0">
                  <a:moveTo>
                    <a:pt x="2633" y="0"/>
                  </a:moveTo>
                  <a:cubicBezTo>
                    <a:pt x="1170" y="0"/>
                    <a:pt x="0" y="1186"/>
                    <a:pt x="0" y="2634"/>
                  </a:cubicBezTo>
                  <a:lnTo>
                    <a:pt x="0" y="2875"/>
                  </a:lnTo>
                  <a:lnTo>
                    <a:pt x="1334" y="2875"/>
                  </a:lnTo>
                  <a:lnTo>
                    <a:pt x="1334" y="2634"/>
                  </a:lnTo>
                  <a:cubicBezTo>
                    <a:pt x="1334" y="1916"/>
                    <a:pt x="1919" y="1350"/>
                    <a:pt x="2633" y="1350"/>
                  </a:cubicBezTo>
                  <a:cubicBezTo>
                    <a:pt x="2860" y="1350"/>
                    <a:pt x="3090" y="1413"/>
                    <a:pt x="3285" y="1526"/>
                  </a:cubicBezTo>
                  <a:cubicBezTo>
                    <a:pt x="3429" y="1089"/>
                    <a:pt x="3659" y="699"/>
                    <a:pt x="3952" y="355"/>
                  </a:cubicBezTo>
                  <a:cubicBezTo>
                    <a:pt x="3562" y="129"/>
                    <a:pt x="3105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2801800" y="3543150"/>
              <a:ext cx="138225" cy="154125"/>
            </a:xfrm>
            <a:custGeom>
              <a:avLst/>
              <a:gdLst/>
              <a:ahLst/>
              <a:cxnLst/>
              <a:rect l="l" t="t" r="r" b="b"/>
              <a:pathLst>
                <a:path w="5529" h="6165" extrusionOk="0">
                  <a:moveTo>
                    <a:pt x="3095" y="0"/>
                  </a:moveTo>
                  <a:cubicBezTo>
                    <a:pt x="2890" y="0"/>
                    <a:pt x="2713" y="139"/>
                    <a:pt x="2685" y="348"/>
                  </a:cubicBezTo>
                  <a:lnTo>
                    <a:pt x="2197" y="3320"/>
                  </a:lnTo>
                  <a:cubicBezTo>
                    <a:pt x="960" y="3531"/>
                    <a:pt x="1" y="4620"/>
                    <a:pt x="1" y="5923"/>
                  </a:cubicBezTo>
                  <a:lnTo>
                    <a:pt x="1" y="6164"/>
                  </a:lnTo>
                  <a:lnTo>
                    <a:pt x="1351" y="6164"/>
                  </a:lnTo>
                  <a:lnTo>
                    <a:pt x="1351" y="5923"/>
                  </a:lnTo>
                  <a:cubicBezTo>
                    <a:pt x="1351" y="5205"/>
                    <a:pt x="1920" y="4639"/>
                    <a:pt x="2634" y="4639"/>
                  </a:cubicBezTo>
                  <a:cubicBezTo>
                    <a:pt x="3352" y="4639"/>
                    <a:pt x="3918" y="5205"/>
                    <a:pt x="3918" y="5923"/>
                  </a:cubicBezTo>
                  <a:lnTo>
                    <a:pt x="3918" y="6164"/>
                  </a:lnTo>
                  <a:lnTo>
                    <a:pt x="5267" y="6164"/>
                  </a:lnTo>
                  <a:lnTo>
                    <a:pt x="5267" y="5923"/>
                  </a:lnTo>
                  <a:cubicBezTo>
                    <a:pt x="5267" y="5107"/>
                    <a:pt x="4893" y="4378"/>
                    <a:pt x="4308" y="3890"/>
                  </a:cubicBezTo>
                  <a:lnTo>
                    <a:pt x="5447" y="1257"/>
                  </a:lnTo>
                  <a:cubicBezTo>
                    <a:pt x="5529" y="1046"/>
                    <a:pt x="5431" y="800"/>
                    <a:pt x="5221" y="718"/>
                  </a:cubicBezTo>
                  <a:cubicBezTo>
                    <a:pt x="5165" y="693"/>
                    <a:pt x="5107" y="681"/>
                    <a:pt x="5050" y="681"/>
                  </a:cubicBezTo>
                  <a:cubicBezTo>
                    <a:pt x="4892" y="681"/>
                    <a:pt x="4742" y="775"/>
                    <a:pt x="4682" y="933"/>
                  </a:cubicBezTo>
                  <a:lnTo>
                    <a:pt x="3609" y="3469"/>
                  </a:lnTo>
                  <a:cubicBezTo>
                    <a:pt x="3414" y="3402"/>
                    <a:pt x="3235" y="3352"/>
                    <a:pt x="3040" y="3320"/>
                  </a:cubicBezTo>
                  <a:lnTo>
                    <a:pt x="3496" y="477"/>
                  </a:lnTo>
                  <a:cubicBezTo>
                    <a:pt x="3527" y="250"/>
                    <a:pt x="3383" y="36"/>
                    <a:pt x="3157" y="5"/>
                  </a:cubicBezTo>
                  <a:cubicBezTo>
                    <a:pt x="3136" y="2"/>
                    <a:pt x="3115" y="0"/>
                    <a:pt x="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4031100" y="1665173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2"/>
          </p:nvPr>
        </p:nvSpPr>
        <p:spPr>
          <a:xfrm>
            <a:off x="4031200" y="2531074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642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3"/>
          </p:nvPr>
        </p:nvSpPr>
        <p:spPr>
          <a:xfrm>
            <a:off x="4030925" y="3396974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4"/>
          </p:nvPr>
        </p:nvSpPr>
        <p:spPr>
          <a:xfrm>
            <a:off x="4030975" y="4262875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357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0" name="Google Shape;510;p29"/>
          <p:cNvSpPr txBox="1">
            <a:spLocks noGrp="1"/>
          </p:cNvSpPr>
          <p:nvPr>
            <p:ph type="subTitle" idx="5"/>
          </p:nvPr>
        </p:nvSpPr>
        <p:spPr>
          <a:xfrm>
            <a:off x="4030851" y="1333525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6"/>
          </p:nvPr>
        </p:nvSpPr>
        <p:spPr>
          <a:xfrm>
            <a:off x="4030844" y="2195076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subTitle" idx="7"/>
          </p:nvPr>
        </p:nvSpPr>
        <p:spPr>
          <a:xfrm>
            <a:off x="4030851" y="3056627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8"/>
          </p:nvPr>
        </p:nvSpPr>
        <p:spPr>
          <a:xfrm>
            <a:off x="4030844" y="3918179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9"/>
          <p:cNvSpPr>
            <a:spLocks noGrp="1"/>
          </p:cNvSpPr>
          <p:nvPr>
            <p:ph type="pic" idx="9"/>
          </p:nvPr>
        </p:nvSpPr>
        <p:spPr>
          <a:xfrm>
            <a:off x="0" y="0"/>
            <a:ext cx="27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29"/>
          <p:cNvSpPr/>
          <p:nvPr/>
        </p:nvSpPr>
        <p:spPr>
          <a:xfrm flipH="1">
            <a:off x="7912213" y="2635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 flipH="1">
            <a:off x="8467050" y="43167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 flipH="1">
            <a:off x="8467050" y="130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29"/>
          <p:cNvGrpSpPr/>
          <p:nvPr/>
        </p:nvGrpSpPr>
        <p:grpSpPr>
          <a:xfrm rot="1428255">
            <a:off x="8218462" y="811664"/>
            <a:ext cx="351139" cy="327989"/>
            <a:chOff x="4166025" y="2933700"/>
            <a:chExt cx="351150" cy="328000"/>
          </a:xfrm>
        </p:grpSpPr>
        <p:sp>
          <p:nvSpPr>
            <p:cNvPr id="519" name="Google Shape;519;p29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9"/>
          <p:cNvGrpSpPr/>
          <p:nvPr/>
        </p:nvGrpSpPr>
        <p:grpSpPr>
          <a:xfrm rot="-1123707">
            <a:off x="8116199" y="4603448"/>
            <a:ext cx="351143" cy="207286"/>
            <a:chOff x="2642925" y="4284475"/>
            <a:chExt cx="351125" cy="207275"/>
          </a:xfrm>
        </p:grpSpPr>
        <p:sp>
          <p:nvSpPr>
            <p:cNvPr id="526" name="Google Shape;526;p29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>
            <a:spLocks noGrp="1"/>
          </p:cNvSpPr>
          <p:nvPr>
            <p:ph type="pic" idx="2"/>
          </p:nvPr>
        </p:nvSpPr>
        <p:spPr>
          <a:xfrm>
            <a:off x="5" y="0"/>
            <a:ext cx="4037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p33"/>
          <p:cNvSpPr txBox="1">
            <a:spLocks noGrp="1"/>
          </p:cNvSpPr>
          <p:nvPr>
            <p:ph type="subTitle" idx="1"/>
          </p:nvPr>
        </p:nvSpPr>
        <p:spPr>
          <a:xfrm>
            <a:off x="4572000" y="1722547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4" name="Google Shape;654;p33"/>
          <p:cNvSpPr txBox="1">
            <a:spLocks noGrp="1"/>
          </p:cNvSpPr>
          <p:nvPr>
            <p:ph type="ctrTitle"/>
          </p:nvPr>
        </p:nvSpPr>
        <p:spPr>
          <a:xfrm flipH="1">
            <a:off x="4578350" y="852970"/>
            <a:ext cx="38520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55" name="Google Shape;655;p33"/>
          <p:cNvSpPr txBox="1"/>
          <p:nvPr/>
        </p:nvSpPr>
        <p:spPr>
          <a:xfrm>
            <a:off x="5034450" y="3332825"/>
            <a:ext cx="29535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/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sz="1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656" name="Google Shape;656;p33"/>
          <p:cNvGrpSpPr/>
          <p:nvPr/>
        </p:nvGrpSpPr>
        <p:grpSpPr>
          <a:xfrm rot="843092">
            <a:off x="8427449" y="2135417"/>
            <a:ext cx="352758" cy="351233"/>
            <a:chOff x="3658500" y="1682800"/>
            <a:chExt cx="352750" cy="351225"/>
          </a:xfrm>
        </p:grpSpPr>
        <p:sp>
          <p:nvSpPr>
            <p:cNvPr id="657" name="Google Shape;657;p33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>
            <a:off x="84240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7662775" y="4603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>
            <a:off x="8424000" y="3792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4"/>
          <p:cNvGrpSpPr/>
          <p:nvPr/>
        </p:nvGrpSpPr>
        <p:grpSpPr>
          <a:xfrm rot="-2092058">
            <a:off x="8309817" y="3852956"/>
            <a:ext cx="262083" cy="351136"/>
            <a:chOff x="5697625" y="3543250"/>
            <a:chExt cx="262075" cy="351125"/>
          </a:xfrm>
        </p:grpSpPr>
        <p:sp>
          <p:nvSpPr>
            <p:cNvPr id="666" name="Google Shape;666;p34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4"/>
          <p:cNvGrpSpPr/>
          <p:nvPr/>
        </p:nvGrpSpPr>
        <p:grpSpPr>
          <a:xfrm rot="1632644">
            <a:off x="690401" y="4492079"/>
            <a:ext cx="306099" cy="351327"/>
            <a:chOff x="2163000" y="3543075"/>
            <a:chExt cx="306075" cy="351300"/>
          </a:xfrm>
        </p:grpSpPr>
        <p:sp>
          <p:nvSpPr>
            <p:cNvPr id="675" name="Google Shape;675;p34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4"/>
          <p:cNvGrpSpPr/>
          <p:nvPr/>
        </p:nvGrpSpPr>
        <p:grpSpPr>
          <a:xfrm rot="1307765">
            <a:off x="313424" y="1100104"/>
            <a:ext cx="356396" cy="302046"/>
            <a:chOff x="2137825" y="4237275"/>
            <a:chExt cx="356400" cy="302050"/>
          </a:xfrm>
        </p:grpSpPr>
        <p:sp>
          <p:nvSpPr>
            <p:cNvPr id="685" name="Google Shape;685;p34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4"/>
          <p:cNvSpPr/>
          <p:nvPr/>
        </p:nvSpPr>
        <p:spPr>
          <a:xfrm>
            <a:off x="8389925" y="540000"/>
            <a:ext cx="363325" cy="350950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4"/>
          <p:cNvSpPr/>
          <p:nvPr/>
        </p:nvSpPr>
        <p:spPr>
          <a:xfrm flipH="1">
            <a:off x="8389913" y="153538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"/>
          <p:cNvSpPr/>
          <p:nvPr/>
        </p:nvSpPr>
        <p:spPr>
          <a:xfrm flipH="1">
            <a:off x="8642500" y="10764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4"/>
          <p:cNvSpPr/>
          <p:nvPr/>
        </p:nvSpPr>
        <p:spPr>
          <a:xfrm flipH="1">
            <a:off x="518225" y="3137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"/>
          <p:cNvSpPr/>
          <p:nvPr/>
        </p:nvSpPr>
        <p:spPr>
          <a:xfrm flipH="1">
            <a:off x="794350" y="8288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4"/>
          <p:cNvSpPr/>
          <p:nvPr/>
        </p:nvSpPr>
        <p:spPr>
          <a:xfrm flipH="1">
            <a:off x="7974325" y="4533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 flipH="1">
            <a:off x="320175" y="43702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 flipH="1">
            <a:off x="8642500" y="4681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 flipH="1">
            <a:off x="7880725" y="47382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 flipH="1">
            <a:off x="8546863" y="34869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35"/>
          <p:cNvGrpSpPr/>
          <p:nvPr/>
        </p:nvGrpSpPr>
        <p:grpSpPr>
          <a:xfrm rot="1729853">
            <a:off x="1378145" y="2187997"/>
            <a:ext cx="356856" cy="283885"/>
            <a:chOff x="3655575" y="2314625"/>
            <a:chExt cx="356875" cy="283900"/>
          </a:xfrm>
        </p:grpSpPr>
        <p:sp>
          <p:nvSpPr>
            <p:cNvPr id="706" name="Google Shape;706;p35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5"/>
          <p:cNvGrpSpPr/>
          <p:nvPr/>
        </p:nvGrpSpPr>
        <p:grpSpPr>
          <a:xfrm rot="-1487037">
            <a:off x="1032424" y="4096162"/>
            <a:ext cx="352402" cy="262101"/>
            <a:chOff x="3155350" y="2966650"/>
            <a:chExt cx="352400" cy="262100"/>
          </a:xfrm>
        </p:grpSpPr>
        <p:sp>
          <p:nvSpPr>
            <p:cNvPr id="713" name="Google Shape;713;p35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493850" y="1104650"/>
            <a:ext cx="352750" cy="351225"/>
            <a:chOff x="3658500" y="1682800"/>
            <a:chExt cx="352750" cy="351225"/>
          </a:xfrm>
        </p:grpSpPr>
        <p:sp>
          <p:nvSpPr>
            <p:cNvPr id="718" name="Google Shape;718;p35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5"/>
          <p:cNvSpPr/>
          <p:nvPr/>
        </p:nvSpPr>
        <p:spPr>
          <a:xfrm flipH="1">
            <a:off x="533138" y="35674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 flipH="1">
            <a:off x="533150" y="46432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 flipH="1">
            <a:off x="1691575" y="446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 flipH="1">
            <a:off x="1919975" y="6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 flipH="1">
            <a:off x="1331813" y="2469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 flipH="1">
            <a:off x="446750" y="1908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 flipH="1">
            <a:off x="1073625" y="1644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 flipH="1">
            <a:off x="8424000" y="4572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0" y="0"/>
            <a:ext cx="2873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>
            <a:spLocks noGrp="1"/>
          </p:cNvSpPr>
          <p:nvPr>
            <p:ph type="pic" idx="3"/>
          </p:nvPr>
        </p:nvSpPr>
        <p:spPr>
          <a:xfrm>
            <a:off x="6537575" y="5"/>
            <a:ext cx="260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3467225" y="2335986"/>
            <a:ext cx="2209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3467275" y="2813399"/>
            <a:ext cx="2209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4" hasCustomPrompt="1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/>
          <p:nvPr/>
        </p:nvSpPr>
        <p:spPr>
          <a:xfrm>
            <a:off x="3543850" y="4633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4572002" y="3454915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4572002" y="2143333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4572000" y="3130207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4572000" y="1818625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>
            <a:spLocks noGrp="1"/>
          </p:cNvSpPr>
          <p:nvPr>
            <p:ph type="pic" idx="5"/>
          </p:nvPr>
        </p:nvSpPr>
        <p:spPr>
          <a:xfrm flipH="1">
            <a:off x="-25" y="730800"/>
            <a:ext cx="3895800" cy="441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8571875" y="966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578875" y="2102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 rot="-2138915">
            <a:off x="234565" y="3926868"/>
            <a:ext cx="180161" cy="155679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 rot="842425">
            <a:off x="7701743" y="211931"/>
            <a:ext cx="351116" cy="327992"/>
            <a:chOff x="4647925" y="2933700"/>
            <a:chExt cx="351125" cy="328000"/>
          </a:xfrm>
        </p:grpSpPr>
        <p:sp>
          <p:nvSpPr>
            <p:cNvPr id="74" name="Google Shape;74;p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6"/>
          <p:cNvSpPr/>
          <p:nvPr/>
        </p:nvSpPr>
        <p:spPr>
          <a:xfrm>
            <a:off x="8302775" y="4318950"/>
            <a:ext cx="356875" cy="350900"/>
          </a:xfrm>
          <a:custGeom>
            <a:avLst/>
            <a:gdLst/>
            <a:ahLst/>
            <a:cxnLst/>
            <a:rect l="l" t="t" r="r" b="b"/>
            <a:pathLst>
              <a:path w="14275" h="14036" extrusionOk="0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443150" y="4609500"/>
            <a:ext cx="352000" cy="351300"/>
          </a:xfrm>
          <a:custGeom>
            <a:avLst/>
            <a:gdLst/>
            <a:ahLst/>
            <a:cxnLst/>
            <a:rect l="l" t="t" r="r" b="b"/>
            <a:pathLst>
              <a:path w="14080" h="14052" extrusionOk="0">
                <a:moveTo>
                  <a:pt x="13640" y="0"/>
                </a:moveTo>
                <a:cubicBezTo>
                  <a:pt x="13534" y="0"/>
                  <a:pt x="13428" y="40"/>
                  <a:pt x="13346" y="120"/>
                </a:cubicBezTo>
                <a:lnTo>
                  <a:pt x="12582" y="885"/>
                </a:lnTo>
                <a:cubicBezTo>
                  <a:pt x="12350" y="757"/>
                  <a:pt x="12091" y="692"/>
                  <a:pt x="11832" y="692"/>
                </a:cubicBezTo>
                <a:cubicBezTo>
                  <a:pt x="11437" y="692"/>
                  <a:pt x="11043" y="842"/>
                  <a:pt x="10748" y="1146"/>
                </a:cubicBezTo>
                <a:cubicBezTo>
                  <a:pt x="10276" y="1599"/>
                  <a:pt x="10179" y="2282"/>
                  <a:pt x="10420" y="2851"/>
                </a:cubicBezTo>
                <a:cubicBezTo>
                  <a:pt x="10323" y="2836"/>
                  <a:pt x="10374" y="2836"/>
                  <a:pt x="9137" y="2836"/>
                </a:cubicBezTo>
                <a:cubicBezTo>
                  <a:pt x="8634" y="2836"/>
                  <a:pt x="8212" y="3257"/>
                  <a:pt x="8212" y="3780"/>
                </a:cubicBezTo>
                <a:cubicBezTo>
                  <a:pt x="8212" y="4981"/>
                  <a:pt x="8212" y="4950"/>
                  <a:pt x="8228" y="5063"/>
                </a:cubicBezTo>
                <a:cubicBezTo>
                  <a:pt x="8026" y="4970"/>
                  <a:pt x="7810" y="4925"/>
                  <a:pt x="7595" y="4925"/>
                </a:cubicBezTo>
                <a:cubicBezTo>
                  <a:pt x="7201" y="4925"/>
                  <a:pt x="6808" y="5076"/>
                  <a:pt x="6504" y="5371"/>
                </a:cubicBezTo>
                <a:cubicBezTo>
                  <a:pt x="6047" y="5843"/>
                  <a:pt x="5934" y="6526"/>
                  <a:pt x="6195" y="7096"/>
                </a:cubicBezTo>
                <a:cubicBezTo>
                  <a:pt x="6082" y="7080"/>
                  <a:pt x="6145" y="7080"/>
                  <a:pt x="4912" y="7080"/>
                </a:cubicBezTo>
                <a:cubicBezTo>
                  <a:pt x="4389" y="7080"/>
                  <a:pt x="3968" y="7501"/>
                  <a:pt x="3968" y="8005"/>
                </a:cubicBezTo>
                <a:lnTo>
                  <a:pt x="3968" y="9144"/>
                </a:lnTo>
                <a:cubicBezTo>
                  <a:pt x="3968" y="9241"/>
                  <a:pt x="3984" y="9354"/>
                  <a:pt x="4019" y="9452"/>
                </a:cubicBezTo>
                <a:lnTo>
                  <a:pt x="2244" y="11223"/>
                </a:lnTo>
                <a:cubicBezTo>
                  <a:pt x="2017" y="11094"/>
                  <a:pt x="1775" y="11028"/>
                  <a:pt x="1514" y="11028"/>
                </a:cubicBezTo>
                <a:cubicBezTo>
                  <a:pt x="683" y="11028"/>
                  <a:pt x="0" y="11711"/>
                  <a:pt x="0" y="12542"/>
                </a:cubicBezTo>
                <a:cubicBezTo>
                  <a:pt x="0" y="13369"/>
                  <a:pt x="683" y="14051"/>
                  <a:pt x="1514" y="14051"/>
                </a:cubicBezTo>
                <a:cubicBezTo>
                  <a:pt x="1740" y="14051"/>
                  <a:pt x="1920" y="13856"/>
                  <a:pt x="1920" y="13630"/>
                </a:cubicBezTo>
                <a:cubicBezTo>
                  <a:pt x="1920" y="13400"/>
                  <a:pt x="1740" y="13224"/>
                  <a:pt x="1514" y="13224"/>
                </a:cubicBezTo>
                <a:cubicBezTo>
                  <a:pt x="1140" y="13224"/>
                  <a:pt x="831" y="12912"/>
                  <a:pt x="831" y="12542"/>
                </a:cubicBezTo>
                <a:cubicBezTo>
                  <a:pt x="831" y="12167"/>
                  <a:pt x="1140" y="11859"/>
                  <a:pt x="1514" y="11859"/>
                </a:cubicBezTo>
                <a:cubicBezTo>
                  <a:pt x="1694" y="11859"/>
                  <a:pt x="1873" y="11921"/>
                  <a:pt x="2002" y="12054"/>
                </a:cubicBezTo>
                <a:cubicBezTo>
                  <a:pt x="2084" y="12134"/>
                  <a:pt x="2189" y="12174"/>
                  <a:pt x="2292" y="12174"/>
                </a:cubicBezTo>
                <a:cubicBezTo>
                  <a:pt x="2396" y="12174"/>
                  <a:pt x="2497" y="12134"/>
                  <a:pt x="2571" y="12054"/>
                </a:cubicBezTo>
                <a:lnTo>
                  <a:pt x="4604" y="10021"/>
                </a:lnTo>
                <a:cubicBezTo>
                  <a:pt x="4701" y="10053"/>
                  <a:pt x="4799" y="10068"/>
                  <a:pt x="4912" y="10068"/>
                </a:cubicBezTo>
                <a:lnTo>
                  <a:pt x="6032" y="10068"/>
                </a:lnTo>
                <a:cubicBezTo>
                  <a:pt x="6554" y="10068"/>
                  <a:pt x="6976" y="9663"/>
                  <a:pt x="6976" y="9144"/>
                </a:cubicBezTo>
                <a:cubicBezTo>
                  <a:pt x="6976" y="7923"/>
                  <a:pt x="6976" y="7973"/>
                  <a:pt x="6960" y="7860"/>
                </a:cubicBezTo>
                <a:lnTo>
                  <a:pt x="6960" y="7860"/>
                </a:lnTo>
                <a:cubicBezTo>
                  <a:pt x="7158" y="7947"/>
                  <a:pt x="7376" y="7992"/>
                  <a:pt x="7596" y="7992"/>
                </a:cubicBezTo>
                <a:cubicBezTo>
                  <a:pt x="7986" y="7992"/>
                  <a:pt x="8381" y="7850"/>
                  <a:pt x="8680" y="7548"/>
                </a:cubicBezTo>
                <a:cubicBezTo>
                  <a:pt x="9137" y="7080"/>
                  <a:pt x="9250" y="6397"/>
                  <a:pt x="8993" y="5828"/>
                </a:cubicBezTo>
                <a:lnTo>
                  <a:pt x="8993" y="5828"/>
                </a:lnTo>
                <a:cubicBezTo>
                  <a:pt x="9039" y="5843"/>
                  <a:pt x="9090" y="5843"/>
                  <a:pt x="9137" y="5843"/>
                </a:cubicBezTo>
                <a:lnTo>
                  <a:pt x="10276" y="5843"/>
                </a:lnTo>
                <a:cubicBezTo>
                  <a:pt x="10795" y="5843"/>
                  <a:pt x="11201" y="5422"/>
                  <a:pt x="11201" y="4899"/>
                </a:cubicBezTo>
                <a:cubicBezTo>
                  <a:pt x="11201" y="3698"/>
                  <a:pt x="11216" y="3729"/>
                  <a:pt x="11201" y="3616"/>
                </a:cubicBezTo>
                <a:lnTo>
                  <a:pt x="11201" y="3616"/>
                </a:lnTo>
                <a:cubicBezTo>
                  <a:pt x="11401" y="3710"/>
                  <a:pt x="11620" y="3758"/>
                  <a:pt x="11839" y="3758"/>
                </a:cubicBezTo>
                <a:cubicBezTo>
                  <a:pt x="12228" y="3758"/>
                  <a:pt x="12618" y="3609"/>
                  <a:pt x="12909" y="3308"/>
                </a:cubicBezTo>
                <a:cubicBezTo>
                  <a:pt x="13413" y="2804"/>
                  <a:pt x="13494" y="2055"/>
                  <a:pt x="13167" y="1470"/>
                </a:cubicBezTo>
                <a:lnTo>
                  <a:pt x="13931" y="705"/>
                </a:lnTo>
                <a:cubicBezTo>
                  <a:pt x="14080" y="546"/>
                  <a:pt x="14080" y="284"/>
                  <a:pt x="13931" y="120"/>
                </a:cubicBezTo>
                <a:cubicBezTo>
                  <a:pt x="13851" y="40"/>
                  <a:pt x="13746" y="0"/>
                  <a:pt x="136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317750" y="585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720010" y="539414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720000" y="1749325"/>
            <a:ext cx="43458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  <p:sp>
        <p:nvSpPr>
          <p:cNvPr id="82" name="Google Shape;82;p7"/>
          <p:cNvSpPr>
            <a:spLocks noGrp="1"/>
          </p:cNvSpPr>
          <p:nvPr>
            <p:ph type="pic" idx="2"/>
          </p:nvPr>
        </p:nvSpPr>
        <p:spPr>
          <a:xfrm flipH="1">
            <a:off x="6031800" y="529475"/>
            <a:ext cx="3112200" cy="4614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7"/>
          <p:cNvSpPr/>
          <p:nvPr/>
        </p:nvSpPr>
        <p:spPr>
          <a:xfrm flipH="1">
            <a:off x="383188" y="395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 flipH="1">
            <a:off x="254625" y="4667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 flipH="1">
            <a:off x="1073300" y="46676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573713" y="4362250"/>
            <a:ext cx="360500" cy="351175"/>
            <a:chOff x="5143750" y="2922075"/>
            <a:chExt cx="360500" cy="351175"/>
          </a:xfrm>
        </p:grpSpPr>
        <p:sp>
          <p:nvSpPr>
            <p:cNvPr id="87" name="Google Shape;87;p7"/>
            <p:cNvSpPr/>
            <p:nvPr/>
          </p:nvSpPr>
          <p:spPr>
            <a:xfrm>
              <a:off x="5159550" y="2938700"/>
              <a:ext cx="328800" cy="318000"/>
            </a:xfrm>
            <a:custGeom>
              <a:avLst/>
              <a:gdLst/>
              <a:ahLst/>
              <a:cxnLst/>
              <a:rect l="l" t="t" r="r" b="b"/>
              <a:pathLst>
                <a:path w="13152" h="12720" extrusionOk="0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143750" y="2922075"/>
              <a:ext cx="248725" cy="244050"/>
            </a:xfrm>
            <a:custGeom>
              <a:avLst/>
              <a:gdLst/>
              <a:ahLst/>
              <a:cxnLst/>
              <a:rect l="l" t="t" r="r" b="b"/>
              <a:pathLst>
                <a:path w="9949" h="9762" extrusionOk="0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55525" y="3029175"/>
              <a:ext cx="248725" cy="244075"/>
            </a:xfrm>
            <a:custGeom>
              <a:avLst/>
              <a:gdLst/>
              <a:ahLst/>
              <a:cxnLst/>
              <a:rect l="l" t="t" r="r" b="b"/>
              <a:pathLst>
                <a:path w="9949" h="9763" extrusionOk="0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/>
          <p:nvPr/>
        </p:nvSpPr>
        <p:spPr>
          <a:xfrm flipH="1">
            <a:off x="623138" y="275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254625" y="62749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720000" y="1200150"/>
            <a:ext cx="7704000" cy="141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8"/>
          <p:cNvSpPr>
            <a:spLocks noGrp="1"/>
          </p:cNvSpPr>
          <p:nvPr>
            <p:ph type="pic" idx="2"/>
          </p:nvPr>
        </p:nvSpPr>
        <p:spPr>
          <a:xfrm>
            <a:off x="0" y="2363875"/>
            <a:ext cx="9144000" cy="2779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"/>
          <p:cNvSpPr/>
          <p:nvPr/>
        </p:nvSpPr>
        <p:spPr>
          <a:xfrm flipH="1">
            <a:off x="235313" y="275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415325" y="1044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 flipH="1">
            <a:off x="8570550" y="700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rot="1593903">
            <a:off x="7750246" y="302431"/>
            <a:ext cx="265392" cy="351239"/>
            <a:chOff x="5191250" y="3543125"/>
            <a:chExt cx="265400" cy="351250"/>
          </a:xfrm>
        </p:grpSpPr>
        <p:sp>
          <p:nvSpPr>
            <p:cNvPr id="99" name="Google Shape;99;p8"/>
            <p:cNvSpPr/>
            <p:nvPr/>
          </p:nvSpPr>
          <p:spPr>
            <a:xfrm>
              <a:off x="5306725" y="3668375"/>
              <a:ext cx="131700" cy="226000"/>
            </a:xfrm>
            <a:custGeom>
              <a:avLst/>
              <a:gdLst/>
              <a:ahLst/>
              <a:cxnLst/>
              <a:rect l="l" t="t" r="r" b="b"/>
              <a:pathLst>
                <a:path w="5268" h="9040" extrusionOk="0">
                  <a:moveTo>
                    <a:pt x="3153" y="2587"/>
                  </a:moveTo>
                  <a:cubicBezTo>
                    <a:pt x="3379" y="2587"/>
                    <a:pt x="3574" y="2767"/>
                    <a:pt x="3574" y="2993"/>
                  </a:cubicBezTo>
                  <a:cubicBezTo>
                    <a:pt x="3574" y="3219"/>
                    <a:pt x="3379" y="3414"/>
                    <a:pt x="3153" y="3414"/>
                  </a:cubicBezTo>
                  <a:lnTo>
                    <a:pt x="2942" y="3414"/>
                  </a:lnTo>
                  <a:cubicBezTo>
                    <a:pt x="2712" y="3414"/>
                    <a:pt x="2536" y="3219"/>
                    <a:pt x="2536" y="2993"/>
                  </a:cubicBezTo>
                  <a:cubicBezTo>
                    <a:pt x="2536" y="2767"/>
                    <a:pt x="2712" y="2587"/>
                    <a:pt x="2942" y="2587"/>
                  </a:cubicBezTo>
                  <a:close/>
                  <a:moveTo>
                    <a:pt x="2064" y="4214"/>
                  </a:moveTo>
                  <a:cubicBezTo>
                    <a:pt x="2291" y="4214"/>
                    <a:pt x="2470" y="4389"/>
                    <a:pt x="2470" y="4620"/>
                  </a:cubicBezTo>
                  <a:cubicBezTo>
                    <a:pt x="2470" y="4846"/>
                    <a:pt x="2291" y="5025"/>
                    <a:pt x="2064" y="5025"/>
                  </a:cubicBezTo>
                  <a:cubicBezTo>
                    <a:pt x="1834" y="5025"/>
                    <a:pt x="1659" y="4846"/>
                    <a:pt x="1659" y="4620"/>
                  </a:cubicBezTo>
                  <a:cubicBezTo>
                    <a:pt x="1659" y="4389"/>
                    <a:pt x="1834" y="4214"/>
                    <a:pt x="2064" y="4214"/>
                  </a:cubicBezTo>
                  <a:close/>
                  <a:moveTo>
                    <a:pt x="3590" y="5092"/>
                  </a:moveTo>
                  <a:cubicBezTo>
                    <a:pt x="3820" y="5092"/>
                    <a:pt x="4015" y="5267"/>
                    <a:pt x="4015" y="5497"/>
                  </a:cubicBezTo>
                  <a:cubicBezTo>
                    <a:pt x="4015" y="5724"/>
                    <a:pt x="3820" y="5903"/>
                    <a:pt x="3590" y="5903"/>
                  </a:cubicBezTo>
                  <a:cubicBezTo>
                    <a:pt x="3363" y="5903"/>
                    <a:pt x="3184" y="5724"/>
                    <a:pt x="3184" y="5497"/>
                  </a:cubicBezTo>
                  <a:cubicBezTo>
                    <a:pt x="3184" y="5267"/>
                    <a:pt x="3363" y="5092"/>
                    <a:pt x="3590" y="5092"/>
                  </a:cubicBezTo>
                  <a:close/>
                  <a:moveTo>
                    <a:pt x="2275" y="6765"/>
                  </a:moveTo>
                  <a:cubicBezTo>
                    <a:pt x="2501" y="6765"/>
                    <a:pt x="2696" y="6945"/>
                    <a:pt x="2696" y="7171"/>
                  </a:cubicBezTo>
                  <a:cubicBezTo>
                    <a:pt x="2696" y="7397"/>
                    <a:pt x="2501" y="7577"/>
                    <a:pt x="2275" y="7577"/>
                  </a:cubicBezTo>
                  <a:lnTo>
                    <a:pt x="2064" y="7577"/>
                  </a:lnTo>
                  <a:cubicBezTo>
                    <a:pt x="1834" y="7577"/>
                    <a:pt x="1659" y="7397"/>
                    <a:pt x="1659" y="7171"/>
                  </a:cubicBezTo>
                  <a:cubicBezTo>
                    <a:pt x="1659" y="6945"/>
                    <a:pt x="1834" y="6765"/>
                    <a:pt x="2064" y="6765"/>
                  </a:cubicBezTo>
                  <a:close/>
                  <a:moveTo>
                    <a:pt x="5267" y="1"/>
                  </a:moveTo>
                  <a:lnTo>
                    <a:pt x="2259" y="1011"/>
                  </a:lnTo>
                  <a:cubicBezTo>
                    <a:pt x="910" y="1464"/>
                    <a:pt x="1" y="2716"/>
                    <a:pt x="1" y="4132"/>
                  </a:cubicBezTo>
                  <a:lnTo>
                    <a:pt x="1" y="9040"/>
                  </a:lnTo>
                  <a:lnTo>
                    <a:pt x="2470" y="9040"/>
                  </a:lnTo>
                  <a:cubicBezTo>
                    <a:pt x="4015" y="9040"/>
                    <a:pt x="5267" y="7787"/>
                    <a:pt x="5267" y="6227"/>
                  </a:cubicBezTo>
                  <a:lnTo>
                    <a:pt x="5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209600" y="3668375"/>
              <a:ext cx="99600" cy="226000"/>
            </a:xfrm>
            <a:custGeom>
              <a:avLst/>
              <a:gdLst/>
              <a:ahLst/>
              <a:cxnLst/>
              <a:rect l="l" t="t" r="r" b="b"/>
              <a:pathLst>
                <a:path w="3984" h="9040" extrusionOk="0">
                  <a:moveTo>
                    <a:pt x="1756" y="2376"/>
                  </a:moveTo>
                  <a:cubicBezTo>
                    <a:pt x="1982" y="2376"/>
                    <a:pt x="2161" y="2556"/>
                    <a:pt x="2161" y="2782"/>
                  </a:cubicBezTo>
                  <a:cubicBezTo>
                    <a:pt x="2161" y="3008"/>
                    <a:pt x="1982" y="3188"/>
                    <a:pt x="1756" y="3188"/>
                  </a:cubicBezTo>
                  <a:lnTo>
                    <a:pt x="1525" y="3188"/>
                  </a:lnTo>
                  <a:cubicBezTo>
                    <a:pt x="1299" y="3188"/>
                    <a:pt x="1120" y="3008"/>
                    <a:pt x="1120" y="2782"/>
                  </a:cubicBezTo>
                  <a:cubicBezTo>
                    <a:pt x="1120" y="2556"/>
                    <a:pt x="1299" y="2376"/>
                    <a:pt x="1525" y="2376"/>
                  </a:cubicBezTo>
                  <a:close/>
                  <a:moveTo>
                    <a:pt x="1525" y="5092"/>
                  </a:moveTo>
                  <a:cubicBezTo>
                    <a:pt x="1756" y="5092"/>
                    <a:pt x="1951" y="5267"/>
                    <a:pt x="1951" y="5497"/>
                  </a:cubicBezTo>
                  <a:cubicBezTo>
                    <a:pt x="1951" y="5724"/>
                    <a:pt x="1756" y="5903"/>
                    <a:pt x="1525" y="5903"/>
                  </a:cubicBezTo>
                  <a:cubicBezTo>
                    <a:pt x="1299" y="5903"/>
                    <a:pt x="1120" y="5724"/>
                    <a:pt x="1120" y="5497"/>
                  </a:cubicBezTo>
                  <a:cubicBezTo>
                    <a:pt x="1120" y="5267"/>
                    <a:pt x="1299" y="5092"/>
                    <a:pt x="1525" y="5092"/>
                  </a:cubicBezTo>
                  <a:close/>
                  <a:moveTo>
                    <a:pt x="0" y="1"/>
                  </a:moveTo>
                  <a:lnTo>
                    <a:pt x="0" y="6227"/>
                  </a:lnTo>
                  <a:cubicBezTo>
                    <a:pt x="0" y="7787"/>
                    <a:pt x="1252" y="9040"/>
                    <a:pt x="2793" y="9040"/>
                  </a:cubicBezTo>
                  <a:lnTo>
                    <a:pt x="3070" y="9040"/>
                  </a:lnTo>
                  <a:lnTo>
                    <a:pt x="3070" y="4132"/>
                  </a:lnTo>
                  <a:cubicBezTo>
                    <a:pt x="3070" y="3172"/>
                    <a:pt x="3414" y="2263"/>
                    <a:pt x="3983" y="1546"/>
                  </a:cubicBezTo>
                  <a:cubicBezTo>
                    <a:pt x="3706" y="1319"/>
                    <a:pt x="3363" y="1140"/>
                    <a:pt x="3008" y="10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247725" y="3631025"/>
              <a:ext cx="42750" cy="39825"/>
            </a:xfrm>
            <a:custGeom>
              <a:avLst/>
              <a:gdLst/>
              <a:ahLst/>
              <a:cxnLst/>
              <a:rect l="l" t="t" r="r" b="b"/>
              <a:pathLst>
                <a:path w="1710" h="1593" extrusionOk="0">
                  <a:moveTo>
                    <a:pt x="1073" y="1"/>
                  </a:moveTo>
                  <a:cubicBezTo>
                    <a:pt x="441" y="1"/>
                    <a:pt x="0" y="636"/>
                    <a:pt x="231" y="1222"/>
                  </a:cubicBezTo>
                  <a:lnTo>
                    <a:pt x="1335" y="1592"/>
                  </a:lnTo>
                  <a:cubicBezTo>
                    <a:pt x="1268" y="1124"/>
                    <a:pt x="1401" y="636"/>
                    <a:pt x="1709" y="246"/>
                  </a:cubicBezTo>
                  <a:cubicBezTo>
                    <a:pt x="1545" y="98"/>
                    <a:pt x="1319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357450" y="3631025"/>
              <a:ext cx="42725" cy="39825"/>
            </a:xfrm>
            <a:custGeom>
              <a:avLst/>
              <a:gdLst/>
              <a:ahLst/>
              <a:cxnLst/>
              <a:rect l="l" t="t" r="r" b="b"/>
              <a:pathLst>
                <a:path w="1709" h="1593" extrusionOk="0">
                  <a:moveTo>
                    <a:pt x="636" y="1"/>
                  </a:moveTo>
                  <a:cubicBezTo>
                    <a:pt x="390" y="1"/>
                    <a:pt x="164" y="98"/>
                    <a:pt x="0" y="246"/>
                  </a:cubicBezTo>
                  <a:cubicBezTo>
                    <a:pt x="312" y="636"/>
                    <a:pt x="441" y="1124"/>
                    <a:pt x="375" y="1592"/>
                  </a:cubicBezTo>
                  <a:lnTo>
                    <a:pt x="1483" y="1222"/>
                  </a:lnTo>
                  <a:cubicBezTo>
                    <a:pt x="1709" y="636"/>
                    <a:pt x="1268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191250" y="3543125"/>
              <a:ext cx="265400" cy="111150"/>
            </a:xfrm>
            <a:custGeom>
              <a:avLst/>
              <a:gdLst/>
              <a:ahLst/>
              <a:cxnLst/>
              <a:rect l="l" t="t" r="r" b="b"/>
              <a:pathLst>
                <a:path w="10616" h="4446" extrusionOk="0">
                  <a:moveTo>
                    <a:pt x="5310" y="1"/>
                  </a:moveTo>
                  <a:cubicBezTo>
                    <a:pt x="4956" y="1"/>
                    <a:pt x="4602" y="160"/>
                    <a:pt x="4374" y="478"/>
                  </a:cubicBezTo>
                  <a:cubicBezTo>
                    <a:pt x="4165" y="328"/>
                    <a:pt x="3927" y="257"/>
                    <a:pt x="3694" y="257"/>
                  </a:cubicBezTo>
                  <a:cubicBezTo>
                    <a:pt x="3240" y="257"/>
                    <a:pt x="2801" y="525"/>
                    <a:pt x="2618" y="996"/>
                  </a:cubicBezTo>
                  <a:cubicBezTo>
                    <a:pt x="2516" y="967"/>
                    <a:pt x="2412" y="953"/>
                    <a:pt x="2310" y="953"/>
                  </a:cubicBezTo>
                  <a:cubicBezTo>
                    <a:pt x="1860" y="953"/>
                    <a:pt x="1437" y="1225"/>
                    <a:pt x="1253" y="1648"/>
                  </a:cubicBezTo>
                  <a:cubicBezTo>
                    <a:pt x="555" y="1714"/>
                    <a:pt x="1" y="2315"/>
                    <a:pt x="1" y="3029"/>
                  </a:cubicBezTo>
                  <a:cubicBezTo>
                    <a:pt x="1" y="3501"/>
                    <a:pt x="149" y="3809"/>
                    <a:pt x="328" y="4020"/>
                  </a:cubicBezTo>
                  <a:lnTo>
                    <a:pt x="1612" y="4445"/>
                  </a:lnTo>
                  <a:cubicBezTo>
                    <a:pt x="1596" y="3680"/>
                    <a:pt x="2084" y="3013"/>
                    <a:pt x="2782" y="2787"/>
                  </a:cubicBezTo>
                  <a:lnTo>
                    <a:pt x="2669" y="2315"/>
                  </a:lnTo>
                  <a:cubicBezTo>
                    <a:pt x="2603" y="2104"/>
                    <a:pt x="2731" y="1874"/>
                    <a:pt x="2962" y="1827"/>
                  </a:cubicBezTo>
                  <a:cubicBezTo>
                    <a:pt x="2999" y="1816"/>
                    <a:pt x="3035" y="1811"/>
                    <a:pt x="3071" y="1811"/>
                  </a:cubicBezTo>
                  <a:cubicBezTo>
                    <a:pt x="3253" y="1811"/>
                    <a:pt x="3409" y="1944"/>
                    <a:pt x="3465" y="2120"/>
                  </a:cubicBezTo>
                  <a:lnTo>
                    <a:pt x="3609" y="2705"/>
                  </a:lnTo>
                  <a:cubicBezTo>
                    <a:pt x="3999" y="2768"/>
                    <a:pt x="4358" y="2982"/>
                    <a:pt x="4620" y="3275"/>
                  </a:cubicBezTo>
                  <a:cubicBezTo>
                    <a:pt x="4717" y="3224"/>
                    <a:pt x="4795" y="3193"/>
                    <a:pt x="4893" y="3177"/>
                  </a:cubicBezTo>
                  <a:lnTo>
                    <a:pt x="4893" y="2007"/>
                  </a:lnTo>
                  <a:cubicBezTo>
                    <a:pt x="4893" y="1777"/>
                    <a:pt x="5088" y="1582"/>
                    <a:pt x="5318" y="1582"/>
                  </a:cubicBezTo>
                  <a:cubicBezTo>
                    <a:pt x="5529" y="1582"/>
                    <a:pt x="5724" y="1777"/>
                    <a:pt x="5724" y="2007"/>
                  </a:cubicBezTo>
                  <a:lnTo>
                    <a:pt x="5724" y="3177"/>
                  </a:lnTo>
                  <a:cubicBezTo>
                    <a:pt x="5821" y="3193"/>
                    <a:pt x="5903" y="3224"/>
                    <a:pt x="6001" y="3275"/>
                  </a:cubicBezTo>
                  <a:cubicBezTo>
                    <a:pt x="6258" y="2982"/>
                    <a:pt x="6617" y="2768"/>
                    <a:pt x="7007" y="2705"/>
                  </a:cubicBezTo>
                  <a:lnTo>
                    <a:pt x="7155" y="2120"/>
                  </a:lnTo>
                  <a:cubicBezTo>
                    <a:pt x="7208" y="1944"/>
                    <a:pt x="7363" y="1811"/>
                    <a:pt x="7547" y="1811"/>
                  </a:cubicBezTo>
                  <a:cubicBezTo>
                    <a:pt x="7584" y="1811"/>
                    <a:pt x="7621" y="1816"/>
                    <a:pt x="7659" y="1827"/>
                  </a:cubicBezTo>
                  <a:cubicBezTo>
                    <a:pt x="7885" y="1874"/>
                    <a:pt x="8014" y="2104"/>
                    <a:pt x="7951" y="2315"/>
                  </a:cubicBezTo>
                  <a:lnTo>
                    <a:pt x="7838" y="2787"/>
                  </a:lnTo>
                  <a:cubicBezTo>
                    <a:pt x="8536" y="3013"/>
                    <a:pt x="9024" y="3665"/>
                    <a:pt x="9008" y="4445"/>
                  </a:cubicBezTo>
                  <a:lnTo>
                    <a:pt x="10292" y="4020"/>
                  </a:lnTo>
                  <a:cubicBezTo>
                    <a:pt x="10471" y="3809"/>
                    <a:pt x="10616" y="3501"/>
                    <a:pt x="10616" y="3029"/>
                  </a:cubicBezTo>
                  <a:cubicBezTo>
                    <a:pt x="10616" y="2315"/>
                    <a:pt x="10062" y="1714"/>
                    <a:pt x="9363" y="1648"/>
                  </a:cubicBezTo>
                  <a:cubicBezTo>
                    <a:pt x="9179" y="1225"/>
                    <a:pt x="8757" y="953"/>
                    <a:pt x="8307" y="953"/>
                  </a:cubicBezTo>
                  <a:cubicBezTo>
                    <a:pt x="8204" y="953"/>
                    <a:pt x="8101" y="967"/>
                    <a:pt x="7998" y="996"/>
                  </a:cubicBezTo>
                  <a:cubicBezTo>
                    <a:pt x="7815" y="525"/>
                    <a:pt x="7378" y="257"/>
                    <a:pt x="6924" y="257"/>
                  </a:cubicBezTo>
                  <a:cubicBezTo>
                    <a:pt x="6691" y="257"/>
                    <a:pt x="6453" y="328"/>
                    <a:pt x="6243" y="478"/>
                  </a:cubicBezTo>
                  <a:cubicBezTo>
                    <a:pt x="6016" y="160"/>
                    <a:pt x="5663" y="1"/>
                    <a:pt x="5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01375" y="3642050"/>
              <a:ext cx="45175" cy="45075"/>
            </a:xfrm>
            <a:custGeom>
              <a:avLst/>
              <a:gdLst/>
              <a:ahLst/>
              <a:cxnLst/>
              <a:rect l="l" t="t" r="r" b="b"/>
              <a:pathLst>
                <a:path w="1807" h="1803" extrusionOk="0">
                  <a:moveTo>
                    <a:pt x="913" y="0"/>
                  </a:moveTo>
                  <a:cubicBezTo>
                    <a:pt x="410" y="0"/>
                    <a:pt x="0" y="406"/>
                    <a:pt x="0" y="894"/>
                  </a:cubicBezTo>
                  <a:cubicBezTo>
                    <a:pt x="0" y="1397"/>
                    <a:pt x="410" y="1803"/>
                    <a:pt x="913" y="1803"/>
                  </a:cubicBezTo>
                  <a:cubicBezTo>
                    <a:pt x="1401" y="1803"/>
                    <a:pt x="1806" y="1397"/>
                    <a:pt x="1806" y="894"/>
                  </a:cubicBezTo>
                  <a:cubicBezTo>
                    <a:pt x="1806" y="406"/>
                    <a:pt x="1401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1560875" y="511000"/>
            <a:ext cx="352400" cy="350900"/>
            <a:chOff x="4164775" y="1682900"/>
            <a:chExt cx="352400" cy="350900"/>
          </a:xfrm>
        </p:grpSpPr>
        <p:sp>
          <p:nvSpPr>
            <p:cNvPr id="106" name="Google Shape;106;p8"/>
            <p:cNvSpPr/>
            <p:nvPr/>
          </p:nvSpPr>
          <p:spPr>
            <a:xfrm>
              <a:off x="4393950" y="1682900"/>
              <a:ext cx="84975" cy="45950"/>
            </a:xfrm>
            <a:custGeom>
              <a:avLst/>
              <a:gdLst/>
              <a:ahLst/>
              <a:cxnLst/>
              <a:rect l="l" t="t" r="r" b="b"/>
              <a:pathLst>
                <a:path w="3399" h="1838" extrusionOk="0">
                  <a:moveTo>
                    <a:pt x="3399" y="0"/>
                  </a:moveTo>
                  <a:lnTo>
                    <a:pt x="3399" y="0"/>
                  </a:lnTo>
                  <a:cubicBezTo>
                    <a:pt x="3399" y="0"/>
                    <a:pt x="3090" y="0"/>
                    <a:pt x="2700" y="82"/>
                  </a:cubicBezTo>
                  <a:cubicBezTo>
                    <a:pt x="1823" y="262"/>
                    <a:pt x="797" y="698"/>
                    <a:pt x="1" y="1104"/>
                  </a:cubicBezTo>
                  <a:lnTo>
                    <a:pt x="734" y="1838"/>
                  </a:lnTo>
                  <a:cubicBezTo>
                    <a:pt x="1335" y="1366"/>
                    <a:pt x="1920" y="944"/>
                    <a:pt x="2474" y="570"/>
                  </a:cubicBezTo>
                  <a:cubicBezTo>
                    <a:pt x="2911" y="277"/>
                    <a:pt x="3383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392800" y="1756050"/>
              <a:ext cx="50825" cy="50825"/>
            </a:xfrm>
            <a:custGeom>
              <a:avLst/>
              <a:gdLst/>
              <a:ahLst/>
              <a:cxnLst/>
              <a:rect l="l" t="t" r="r" b="b"/>
              <a:pathLst>
                <a:path w="2033" h="2033" extrusionOk="0">
                  <a:moveTo>
                    <a:pt x="730" y="0"/>
                  </a:moveTo>
                  <a:cubicBezTo>
                    <a:pt x="488" y="195"/>
                    <a:pt x="258" y="390"/>
                    <a:pt x="0" y="601"/>
                  </a:cubicBezTo>
                  <a:cubicBezTo>
                    <a:pt x="160" y="765"/>
                    <a:pt x="1252" y="1869"/>
                    <a:pt x="1428" y="2033"/>
                  </a:cubicBezTo>
                  <a:cubicBezTo>
                    <a:pt x="1642" y="1787"/>
                    <a:pt x="1838" y="1545"/>
                    <a:pt x="2033" y="1319"/>
                  </a:cubicBezTo>
                  <a:cubicBezTo>
                    <a:pt x="1674" y="960"/>
                    <a:pt x="925" y="211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354175" y="1720725"/>
              <a:ext cx="42250" cy="36125"/>
            </a:xfrm>
            <a:custGeom>
              <a:avLst/>
              <a:gdLst/>
              <a:ahLst/>
              <a:cxnLst/>
              <a:rect l="l" t="t" r="r" b="b"/>
              <a:pathLst>
                <a:path w="1690" h="1445" extrusionOk="0">
                  <a:moveTo>
                    <a:pt x="847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27" y="1"/>
                    <a:pt x="16" y="469"/>
                    <a:pt x="16" y="488"/>
                  </a:cubicBezTo>
                  <a:cubicBezTo>
                    <a:pt x="16" y="488"/>
                    <a:pt x="0" y="488"/>
                    <a:pt x="960" y="1444"/>
                  </a:cubicBezTo>
                  <a:cubicBezTo>
                    <a:pt x="1202" y="1234"/>
                    <a:pt x="1448" y="1039"/>
                    <a:pt x="1689" y="843"/>
                  </a:cubicBezTo>
                  <a:cubicBezTo>
                    <a:pt x="883" y="19"/>
                    <a:pt x="848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317600" y="1744225"/>
              <a:ext cx="45075" cy="41875"/>
            </a:xfrm>
            <a:custGeom>
              <a:avLst/>
              <a:gdLst/>
              <a:ahLst/>
              <a:cxnLst/>
              <a:rect l="l" t="t" r="r" b="b"/>
              <a:pathLst>
                <a:path w="1803" h="1675" extrusionOk="0">
                  <a:moveTo>
                    <a:pt x="4" y="567"/>
                  </a:moveTo>
                  <a:cubicBezTo>
                    <a:pt x="3" y="568"/>
                    <a:pt x="2" y="569"/>
                    <a:pt x="0" y="571"/>
                  </a:cubicBezTo>
                  <a:cubicBezTo>
                    <a:pt x="1" y="570"/>
                    <a:pt x="2" y="569"/>
                    <a:pt x="4" y="567"/>
                  </a:cubicBezTo>
                  <a:close/>
                  <a:moveTo>
                    <a:pt x="781" y="1"/>
                  </a:moveTo>
                  <a:cubicBezTo>
                    <a:pt x="775" y="1"/>
                    <a:pt x="67" y="518"/>
                    <a:pt x="4" y="567"/>
                  </a:cubicBezTo>
                  <a:lnTo>
                    <a:pt x="4" y="567"/>
                  </a:lnTo>
                  <a:cubicBezTo>
                    <a:pt x="5" y="567"/>
                    <a:pt x="5" y="567"/>
                    <a:pt x="6" y="567"/>
                  </a:cubicBezTo>
                  <a:cubicBezTo>
                    <a:pt x="24" y="567"/>
                    <a:pt x="117" y="672"/>
                    <a:pt x="1120" y="1675"/>
                  </a:cubicBezTo>
                  <a:cubicBezTo>
                    <a:pt x="1350" y="1464"/>
                    <a:pt x="1576" y="1253"/>
                    <a:pt x="1803" y="1043"/>
                  </a:cubicBezTo>
                  <a:lnTo>
                    <a:pt x="781" y="1"/>
                  </a:lnTo>
                  <a:cubicBezTo>
                    <a:pt x="781" y="1"/>
                    <a:pt x="781" y="1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4426925" y="1692250"/>
              <a:ext cx="80475" cy="80500"/>
            </a:xfrm>
            <a:custGeom>
              <a:avLst/>
              <a:gdLst/>
              <a:ahLst/>
              <a:cxnLst/>
              <a:rect l="l" t="t" r="r" b="b"/>
              <a:pathLst>
                <a:path w="3219" h="3220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2794" y="196"/>
                    <a:pt x="2244" y="457"/>
                    <a:pt x="1300" y="1105"/>
                  </a:cubicBezTo>
                  <a:cubicBezTo>
                    <a:pt x="925" y="1350"/>
                    <a:pt x="504" y="1674"/>
                    <a:pt x="0" y="2049"/>
                  </a:cubicBezTo>
                  <a:cubicBezTo>
                    <a:pt x="422" y="2455"/>
                    <a:pt x="765" y="2813"/>
                    <a:pt x="1171" y="3219"/>
                  </a:cubicBezTo>
                  <a:cubicBezTo>
                    <a:pt x="1561" y="2731"/>
                    <a:pt x="1869" y="2291"/>
                    <a:pt x="2130" y="1936"/>
                  </a:cubicBezTo>
                  <a:cubicBezTo>
                    <a:pt x="2989" y="668"/>
                    <a:pt x="3184" y="48"/>
                    <a:pt x="3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9825" y="1784900"/>
              <a:ext cx="54925" cy="54850"/>
            </a:xfrm>
            <a:custGeom>
              <a:avLst/>
              <a:gdLst/>
              <a:ahLst/>
              <a:cxnLst/>
              <a:rect l="l" t="t" r="r" b="b"/>
              <a:pathLst>
                <a:path w="2197" h="2194" extrusionOk="0">
                  <a:moveTo>
                    <a:pt x="699" y="1"/>
                  </a:moveTo>
                  <a:cubicBezTo>
                    <a:pt x="473" y="196"/>
                    <a:pt x="246" y="406"/>
                    <a:pt x="0" y="633"/>
                  </a:cubicBezTo>
                  <a:cubicBezTo>
                    <a:pt x="504" y="1120"/>
                    <a:pt x="1073" y="1690"/>
                    <a:pt x="1577" y="2193"/>
                  </a:cubicBezTo>
                  <a:cubicBezTo>
                    <a:pt x="1791" y="1951"/>
                    <a:pt x="2002" y="1725"/>
                    <a:pt x="2197" y="149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285125" y="1771450"/>
              <a:ext cx="45475" cy="45175"/>
            </a:xfrm>
            <a:custGeom>
              <a:avLst/>
              <a:gdLst/>
              <a:ahLst/>
              <a:cxnLst/>
              <a:rect l="l" t="t" r="r" b="b"/>
              <a:pathLst>
                <a:path w="1819" h="1807" extrusionOk="0">
                  <a:moveTo>
                    <a:pt x="663" y="0"/>
                  </a:moveTo>
                  <a:cubicBezTo>
                    <a:pt x="663" y="0"/>
                    <a:pt x="663" y="0"/>
                    <a:pt x="663" y="0"/>
                  </a:cubicBezTo>
                  <a:cubicBezTo>
                    <a:pt x="519" y="117"/>
                    <a:pt x="390" y="246"/>
                    <a:pt x="273" y="359"/>
                  </a:cubicBezTo>
                  <a:cubicBezTo>
                    <a:pt x="160" y="472"/>
                    <a:pt x="0" y="652"/>
                    <a:pt x="0" y="652"/>
                  </a:cubicBezTo>
                  <a:lnTo>
                    <a:pt x="1151" y="1807"/>
                  </a:lnTo>
                  <a:cubicBezTo>
                    <a:pt x="1346" y="1612"/>
                    <a:pt x="1623" y="1350"/>
                    <a:pt x="1818" y="1155"/>
                  </a:cubicBezTo>
                  <a:cubicBezTo>
                    <a:pt x="706" y="29"/>
                    <a:pt x="665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328525" y="1814950"/>
              <a:ext cx="56575" cy="56100"/>
            </a:xfrm>
            <a:custGeom>
              <a:avLst/>
              <a:gdLst/>
              <a:ahLst/>
              <a:cxnLst/>
              <a:rect l="l" t="t" r="r" b="b"/>
              <a:pathLst>
                <a:path w="2263" h="2244" extrusionOk="0">
                  <a:moveTo>
                    <a:pt x="667" y="0"/>
                  </a:moveTo>
                  <a:cubicBezTo>
                    <a:pt x="472" y="180"/>
                    <a:pt x="195" y="457"/>
                    <a:pt x="0" y="652"/>
                  </a:cubicBezTo>
                  <a:lnTo>
                    <a:pt x="1596" y="2243"/>
                  </a:lnTo>
                  <a:cubicBezTo>
                    <a:pt x="1791" y="2064"/>
                    <a:pt x="2068" y="1791"/>
                    <a:pt x="2263" y="1596"/>
                  </a:cubicBezTo>
                  <a:cubicBezTo>
                    <a:pt x="2068" y="1401"/>
                    <a:pt x="862" y="18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300125" y="1846250"/>
              <a:ext cx="53300" cy="53275"/>
            </a:xfrm>
            <a:custGeom>
              <a:avLst/>
              <a:gdLst/>
              <a:ahLst/>
              <a:cxnLst/>
              <a:rect l="l" t="t" r="r" b="b"/>
              <a:pathLst>
                <a:path w="2132" h="2131" extrusionOk="0">
                  <a:moveTo>
                    <a:pt x="586" y="1"/>
                  </a:moveTo>
                  <a:cubicBezTo>
                    <a:pt x="340" y="278"/>
                    <a:pt x="161" y="519"/>
                    <a:pt x="1" y="750"/>
                  </a:cubicBezTo>
                  <a:cubicBezTo>
                    <a:pt x="161" y="929"/>
                    <a:pt x="1218" y="1967"/>
                    <a:pt x="1382" y="2131"/>
                  </a:cubicBezTo>
                  <a:cubicBezTo>
                    <a:pt x="1608" y="1982"/>
                    <a:pt x="1854" y="1787"/>
                    <a:pt x="2131" y="1561"/>
                  </a:cubicBezTo>
                  <a:cubicBezTo>
                    <a:pt x="1936" y="1366"/>
                    <a:pt x="766" y="196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383025" y="1868975"/>
              <a:ext cx="45200" cy="45575"/>
            </a:xfrm>
            <a:custGeom>
              <a:avLst/>
              <a:gdLst/>
              <a:ahLst/>
              <a:cxnLst/>
              <a:rect l="l" t="t" r="r" b="b"/>
              <a:pathLst>
                <a:path w="1808" h="1823" extrusionOk="0">
                  <a:moveTo>
                    <a:pt x="668" y="1"/>
                  </a:moveTo>
                  <a:cubicBezTo>
                    <a:pt x="473" y="196"/>
                    <a:pt x="196" y="473"/>
                    <a:pt x="1" y="668"/>
                  </a:cubicBezTo>
                  <a:lnTo>
                    <a:pt x="1156" y="1822"/>
                  </a:lnTo>
                  <a:cubicBezTo>
                    <a:pt x="1171" y="1822"/>
                    <a:pt x="1398" y="1596"/>
                    <a:pt x="1448" y="1545"/>
                  </a:cubicBezTo>
                  <a:cubicBezTo>
                    <a:pt x="1618" y="1390"/>
                    <a:pt x="1807" y="1155"/>
                    <a:pt x="1804" y="1155"/>
                  </a:cubicBezTo>
                  <a:lnTo>
                    <a:pt x="1804" y="1155"/>
                  </a:lnTo>
                  <a:cubicBezTo>
                    <a:pt x="1804" y="1155"/>
                    <a:pt x="1804" y="1155"/>
                    <a:pt x="1803" y="1155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443125" y="1803625"/>
              <a:ext cx="36200" cy="42650"/>
            </a:xfrm>
            <a:custGeom>
              <a:avLst/>
              <a:gdLst/>
              <a:ahLst/>
              <a:cxnLst/>
              <a:rect l="l" t="t" r="r" b="b"/>
              <a:pathLst>
                <a:path w="1448" h="1706" extrusionOk="0">
                  <a:moveTo>
                    <a:pt x="605" y="1"/>
                  </a:moveTo>
                  <a:cubicBezTo>
                    <a:pt x="410" y="227"/>
                    <a:pt x="195" y="469"/>
                    <a:pt x="0" y="715"/>
                  </a:cubicBezTo>
                  <a:cubicBezTo>
                    <a:pt x="975" y="1706"/>
                    <a:pt x="944" y="1659"/>
                    <a:pt x="944" y="1674"/>
                  </a:cubicBezTo>
                  <a:cubicBezTo>
                    <a:pt x="960" y="1659"/>
                    <a:pt x="1432" y="844"/>
                    <a:pt x="1447" y="828"/>
                  </a:cubicBezTo>
                  <a:lnTo>
                    <a:pt x="1447" y="828"/>
                  </a:lnTo>
                  <a:cubicBezTo>
                    <a:pt x="1446" y="830"/>
                    <a:pt x="1444" y="831"/>
                    <a:pt x="1442" y="831"/>
                  </a:cubicBezTo>
                  <a:cubicBezTo>
                    <a:pt x="1423" y="831"/>
                    <a:pt x="1346" y="743"/>
                    <a:pt x="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259850" y="1803625"/>
              <a:ext cx="40300" cy="46750"/>
            </a:xfrm>
            <a:custGeom>
              <a:avLst/>
              <a:gdLst/>
              <a:ahLst/>
              <a:cxnLst/>
              <a:rect l="l" t="t" r="r" b="b"/>
              <a:pathLst>
                <a:path w="1612" h="1870" extrusionOk="0">
                  <a:moveTo>
                    <a:pt x="488" y="1"/>
                  </a:moveTo>
                  <a:cubicBezTo>
                    <a:pt x="488" y="16"/>
                    <a:pt x="196" y="407"/>
                    <a:pt x="1" y="843"/>
                  </a:cubicBezTo>
                  <a:lnTo>
                    <a:pt x="1027" y="1869"/>
                  </a:lnTo>
                  <a:cubicBezTo>
                    <a:pt x="1187" y="1624"/>
                    <a:pt x="1382" y="1382"/>
                    <a:pt x="1612" y="1136"/>
                  </a:cubicBezTo>
                  <a:cubicBezTo>
                    <a:pt x="473" y="1"/>
                    <a:pt x="488" y="16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413475" y="1836900"/>
              <a:ext cx="41850" cy="45175"/>
            </a:xfrm>
            <a:custGeom>
              <a:avLst/>
              <a:gdLst/>
              <a:ahLst/>
              <a:cxnLst/>
              <a:rect l="l" t="t" r="r" b="b"/>
              <a:pathLst>
                <a:path w="1674" h="1807" extrusionOk="0">
                  <a:moveTo>
                    <a:pt x="636" y="0"/>
                  </a:moveTo>
                  <a:cubicBezTo>
                    <a:pt x="441" y="230"/>
                    <a:pt x="230" y="457"/>
                    <a:pt x="0" y="698"/>
                  </a:cubicBezTo>
                  <a:cubicBezTo>
                    <a:pt x="1093" y="1792"/>
                    <a:pt x="1123" y="1806"/>
                    <a:pt x="1124" y="1806"/>
                  </a:cubicBezTo>
                  <a:cubicBezTo>
                    <a:pt x="1124" y="1806"/>
                    <a:pt x="1124" y="1806"/>
                    <a:pt x="1124" y="1806"/>
                  </a:cubicBezTo>
                  <a:cubicBezTo>
                    <a:pt x="1124" y="1806"/>
                    <a:pt x="1674" y="1057"/>
                    <a:pt x="1674" y="1042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470800" y="1721125"/>
              <a:ext cx="46375" cy="84475"/>
            </a:xfrm>
            <a:custGeom>
              <a:avLst/>
              <a:gdLst/>
              <a:ahLst/>
              <a:cxnLst/>
              <a:rect l="l" t="t" r="r" b="b"/>
              <a:pathLst>
                <a:path w="1855" h="3379" extrusionOk="0">
                  <a:moveTo>
                    <a:pt x="1854" y="0"/>
                  </a:moveTo>
                  <a:cubicBezTo>
                    <a:pt x="1854" y="1"/>
                    <a:pt x="1218" y="1089"/>
                    <a:pt x="1" y="2649"/>
                  </a:cubicBezTo>
                  <a:lnTo>
                    <a:pt x="730" y="3379"/>
                  </a:lnTo>
                  <a:cubicBezTo>
                    <a:pt x="1136" y="2583"/>
                    <a:pt x="1577" y="1576"/>
                    <a:pt x="1756" y="683"/>
                  </a:cubicBezTo>
                  <a:cubicBezTo>
                    <a:pt x="1838" y="309"/>
                    <a:pt x="1854" y="1"/>
                    <a:pt x="1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349300" y="1899500"/>
              <a:ext cx="46750" cy="40200"/>
            </a:xfrm>
            <a:custGeom>
              <a:avLst/>
              <a:gdLst/>
              <a:ahLst/>
              <a:cxnLst/>
              <a:rect l="l" t="t" r="r" b="b"/>
              <a:pathLst>
                <a:path w="1870" h="1608" extrusionOk="0">
                  <a:moveTo>
                    <a:pt x="1869" y="1120"/>
                  </a:moveTo>
                  <a:lnTo>
                    <a:pt x="1869" y="1120"/>
                  </a:lnTo>
                  <a:cubicBezTo>
                    <a:pt x="1867" y="1121"/>
                    <a:pt x="1866" y="1122"/>
                    <a:pt x="1865" y="1123"/>
                  </a:cubicBezTo>
                  <a:lnTo>
                    <a:pt x="1865" y="1123"/>
                  </a:lnTo>
                  <a:cubicBezTo>
                    <a:pt x="1866" y="1125"/>
                    <a:pt x="1867" y="1125"/>
                    <a:pt x="1868" y="1125"/>
                  </a:cubicBezTo>
                  <a:cubicBezTo>
                    <a:pt x="1869" y="1125"/>
                    <a:pt x="1869" y="1123"/>
                    <a:pt x="1869" y="1120"/>
                  </a:cubicBezTo>
                  <a:close/>
                  <a:moveTo>
                    <a:pt x="749" y="1"/>
                  </a:moveTo>
                  <a:cubicBezTo>
                    <a:pt x="488" y="227"/>
                    <a:pt x="242" y="422"/>
                    <a:pt x="0" y="586"/>
                  </a:cubicBezTo>
                  <a:lnTo>
                    <a:pt x="1022" y="1608"/>
                  </a:lnTo>
                  <a:cubicBezTo>
                    <a:pt x="1022" y="1608"/>
                    <a:pt x="1410" y="1464"/>
                    <a:pt x="1865" y="1123"/>
                  </a:cubicBezTo>
                  <a:lnTo>
                    <a:pt x="1865" y="1123"/>
                  </a:lnTo>
                  <a:cubicBezTo>
                    <a:pt x="1841" y="1106"/>
                    <a:pt x="1690" y="945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254050" y="1847525"/>
              <a:ext cx="20075" cy="40975"/>
            </a:xfrm>
            <a:custGeom>
              <a:avLst/>
              <a:gdLst/>
              <a:ahLst/>
              <a:cxnLst/>
              <a:rect l="l" t="t" r="r" b="b"/>
              <a:pathLst>
                <a:path w="803" h="1639" extrusionOk="0">
                  <a:moveTo>
                    <a:pt x="22" y="0"/>
                  </a:moveTo>
                  <a:lnTo>
                    <a:pt x="22" y="0"/>
                  </a:lnTo>
                  <a:cubicBezTo>
                    <a:pt x="21" y="0"/>
                    <a:pt x="20" y="1"/>
                    <a:pt x="20" y="3"/>
                  </a:cubicBezTo>
                  <a:lnTo>
                    <a:pt x="20" y="3"/>
                  </a:lnTo>
                  <a:cubicBezTo>
                    <a:pt x="20" y="2"/>
                    <a:pt x="21" y="1"/>
                    <a:pt x="22" y="0"/>
                  </a:cubicBezTo>
                  <a:close/>
                  <a:moveTo>
                    <a:pt x="20" y="3"/>
                  </a:moveTo>
                  <a:cubicBezTo>
                    <a:pt x="7" y="16"/>
                    <a:pt x="7" y="17"/>
                    <a:pt x="7" y="32"/>
                  </a:cubicBezTo>
                  <a:lnTo>
                    <a:pt x="13" y="38"/>
                  </a:lnTo>
                  <a:lnTo>
                    <a:pt x="13" y="38"/>
                  </a:lnTo>
                  <a:cubicBezTo>
                    <a:pt x="15" y="20"/>
                    <a:pt x="17" y="8"/>
                    <a:pt x="20" y="3"/>
                  </a:cubicBezTo>
                  <a:close/>
                  <a:moveTo>
                    <a:pt x="13" y="38"/>
                  </a:moveTo>
                  <a:lnTo>
                    <a:pt x="13" y="38"/>
                  </a:lnTo>
                  <a:cubicBezTo>
                    <a:pt x="3" y="126"/>
                    <a:pt x="1" y="356"/>
                    <a:pt x="38" y="585"/>
                  </a:cubicBezTo>
                  <a:cubicBezTo>
                    <a:pt x="104" y="991"/>
                    <a:pt x="268" y="1331"/>
                    <a:pt x="463" y="1639"/>
                  </a:cubicBezTo>
                  <a:cubicBezTo>
                    <a:pt x="541" y="1366"/>
                    <a:pt x="658" y="1073"/>
                    <a:pt x="802" y="827"/>
                  </a:cubicBezTo>
                  <a:lnTo>
                    <a:pt x="13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311050" y="1925550"/>
              <a:ext cx="40325" cy="20000"/>
            </a:xfrm>
            <a:custGeom>
              <a:avLst/>
              <a:gdLst/>
              <a:ahLst/>
              <a:cxnLst/>
              <a:rect l="l" t="t" r="r" b="b"/>
              <a:pathLst>
                <a:path w="1613" h="800" extrusionOk="0">
                  <a:moveTo>
                    <a:pt x="832" y="0"/>
                  </a:moveTo>
                  <a:cubicBezTo>
                    <a:pt x="570" y="145"/>
                    <a:pt x="294" y="273"/>
                    <a:pt x="1" y="355"/>
                  </a:cubicBezTo>
                  <a:cubicBezTo>
                    <a:pt x="463" y="639"/>
                    <a:pt x="956" y="800"/>
                    <a:pt x="1475" y="800"/>
                  </a:cubicBezTo>
                  <a:cubicBezTo>
                    <a:pt x="1520" y="800"/>
                    <a:pt x="1566" y="799"/>
                    <a:pt x="1612" y="796"/>
                  </a:cubicBezTo>
                  <a:cubicBezTo>
                    <a:pt x="1612" y="796"/>
                    <a:pt x="1612" y="796"/>
                    <a:pt x="1612" y="796"/>
                  </a:cubicBezTo>
                  <a:cubicBezTo>
                    <a:pt x="1612" y="796"/>
                    <a:pt x="1598" y="782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282675" y="1883225"/>
              <a:ext cx="33675" cy="32900"/>
            </a:xfrm>
            <a:custGeom>
              <a:avLst/>
              <a:gdLst/>
              <a:ahLst/>
              <a:cxnLst/>
              <a:rect l="l" t="t" r="r" b="b"/>
              <a:pathLst>
                <a:path w="1347" h="1316" extrusionOk="0">
                  <a:moveTo>
                    <a:pt x="274" y="0"/>
                  </a:moveTo>
                  <a:cubicBezTo>
                    <a:pt x="211" y="113"/>
                    <a:pt x="176" y="211"/>
                    <a:pt x="145" y="293"/>
                  </a:cubicBezTo>
                  <a:cubicBezTo>
                    <a:pt x="1" y="718"/>
                    <a:pt x="16" y="991"/>
                    <a:pt x="98" y="1139"/>
                  </a:cubicBezTo>
                  <a:cubicBezTo>
                    <a:pt x="129" y="1186"/>
                    <a:pt x="145" y="1206"/>
                    <a:pt x="145" y="1206"/>
                  </a:cubicBezTo>
                  <a:cubicBezTo>
                    <a:pt x="208" y="1268"/>
                    <a:pt x="329" y="1315"/>
                    <a:pt x="508" y="1315"/>
                  </a:cubicBezTo>
                  <a:cubicBezTo>
                    <a:pt x="653" y="1315"/>
                    <a:pt x="836" y="1284"/>
                    <a:pt x="1054" y="1206"/>
                  </a:cubicBezTo>
                  <a:cubicBezTo>
                    <a:pt x="1136" y="1170"/>
                    <a:pt x="1233" y="1139"/>
                    <a:pt x="1347" y="1089"/>
                  </a:cubicBezTo>
                  <a:cubicBezTo>
                    <a:pt x="715" y="441"/>
                    <a:pt x="925" y="667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164775" y="1905550"/>
              <a:ext cx="129250" cy="128250"/>
            </a:xfrm>
            <a:custGeom>
              <a:avLst/>
              <a:gdLst/>
              <a:ahLst/>
              <a:cxnLst/>
              <a:rect l="l" t="t" r="r" b="b"/>
              <a:pathLst>
                <a:path w="5170" h="5130" extrusionOk="0">
                  <a:moveTo>
                    <a:pt x="3496" y="0"/>
                  </a:moveTo>
                  <a:lnTo>
                    <a:pt x="2992" y="508"/>
                  </a:lnTo>
                  <a:cubicBezTo>
                    <a:pt x="2829" y="668"/>
                    <a:pt x="2829" y="929"/>
                    <a:pt x="2992" y="1093"/>
                  </a:cubicBezTo>
                  <a:lnTo>
                    <a:pt x="3254" y="1350"/>
                  </a:lnTo>
                  <a:lnTo>
                    <a:pt x="164" y="4440"/>
                  </a:lnTo>
                  <a:cubicBezTo>
                    <a:pt x="0" y="4584"/>
                    <a:pt x="0" y="4846"/>
                    <a:pt x="164" y="5010"/>
                  </a:cubicBezTo>
                  <a:cubicBezTo>
                    <a:pt x="246" y="5090"/>
                    <a:pt x="351" y="5130"/>
                    <a:pt x="457" y="5130"/>
                  </a:cubicBezTo>
                  <a:cubicBezTo>
                    <a:pt x="562" y="5130"/>
                    <a:pt x="667" y="5090"/>
                    <a:pt x="749" y="5010"/>
                  </a:cubicBezTo>
                  <a:lnTo>
                    <a:pt x="3819" y="1935"/>
                  </a:lnTo>
                  <a:lnTo>
                    <a:pt x="4081" y="2197"/>
                  </a:lnTo>
                  <a:cubicBezTo>
                    <a:pt x="4163" y="2279"/>
                    <a:pt x="4268" y="2320"/>
                    <a:pt x="4373" y="2320"/>
                  </a:cubicBezTo>
                  <a:cubicBezTo>
                    <a:pt x="4479" y="2320"/>
                    <a:pt x="4584" y="2279"/>
                    <a:pt x="4666" y="2197"/>
                  </a:cubicBezTo>
                  <a:lnTo>
                    <a:pt x="5169" y="1694"/>
                  </a:lnTo>
                  <a:lnTo>
                    <a:pt x="5138" y="1678"/>
                  </a:lnTo>
                  <a:lnTo>
                    <a:pt x="5138" y="1643"/>
                  </a:lnTo>
                  <a:cubicBezTo>
                    <a:pt x="4814" y="1417"/>
                    <a:pt x="4537" y="1155"/>
                    <a:pt x="4276" y="898"/>
                  </a:cubicBezTo>
                  <a:cubicBezTo>
                    <a:pt x="4014" y="636"/>
                    <a:pt x="3741" y="344"/>
                    <a:pt x="3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8"/>
          <p:cNvSpPr/>
          <p:nvPr/>
        </p:nvSpPr>
        <p:spPr>
          <a:xfrm flipH="1">
            <a:off x="8486238" y="1350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 flipH="1">
            <a:off x="7079475" y="315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>
            <a:spLocks noGrp="1"/>
          </p:cNvSpPr>
          <p:nvPr>
            <p:ph type="pic" idx="2"/>
          </p:nvPr>
        </p:nvSpPr>
        <p:spPr>
          <a:xfrm>
            <a:off x="0" y="2177425"/>
            <a:ext cx="7155600" cy="29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3973337" y="1179425"/>
            <a:ext cx="44505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1"/>
          </p:nvPr>
        </p:nvSpPr>
        <p:spPr>
          <a:xfrm>
            <a:off x="3972925" y="1836100"/>
            <a:ext cx="44505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1" name="Google Shape;131;p9"/>
          <p:cNvGrpSpPr/>
          <p:nvPr/>
        </p:nvGrpSpPr>
        <p:grpSpPr>
          <a:xfrm rot="1331514">
            <a:off x="7854054" y="4427733"/>
            <a:ext cx="250369" cy="351291"/>
            <a:chOff x="6214525" y="3543075"/>
            <a:chExt cx="250375" cy="351300"/>
          </a:xfrm>
        </p:grpSpPr>
        <p:sp>
          <p:nvSpPr>
            <p:cNvPr id="132" name="Google Shape;132;p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9"/>
          <p:cNvGrpSpPr/>
          <p:nvPr/>
        </p:nvGrpSpPr>
        <p:grpSpPr>
          <a:xfrm rot="-1925570">
            <a:off x="7803082" y="287863"/>
            <a:ext cx="352305" cy="306004"/>
            <a:chOff x="6162925" y="4235275"/>
            <a:chExt cx="352300" cy="306000"/>
          </a:xfrm>
        </p:grpSpPr>
        <p:sp>
          <p:nvSpPr>
            <p:cNvPr id="136" name="Google Shape;136;p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9"/>
          <p:cNvSpPr/>
          <p:nvPr/>
        </p:nvSpPr>
        <p:spPr>
          <a:xfrm>
            <a:off x="1859788" y="314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76925" y="170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1017888" y="2278465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2" hasCustomPrompt="1"/>
          </p:nvPr>
        </p:nvSpPr>
        <p:spPr>
          <a:xfrm>
            <a:off x="1717957" y="139947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3"/>
          </p:nvPr>
        </p:nvSpPr>
        <p:spPr>
          <a:xfrm>
            <a:off x="3496455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4" hasCustomPrompt="1"/>
          </p:nvPr>
        </p:nvSpPr>
        <p:spPr>
          <a:xfrm>
            <a:off x="4196586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5"/>
          </p:nvPr>
        </p:nvSpPr>
        <p:spPr>
          <a:xfrm>
            <a:off x="1017888" y="38635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6" hasCustomPrompt="1"/>
          </p:nvPr>
        </p:nvSpPr>
        <p:spPr>
          <a:xfrm>
            <a:off x="1717949" y="2984552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7"/>
          </p:nvPr>
        </p:nvSpPr>
        <p:spPr>
          <a:xfrm>
            <a:off x="3496444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586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9"/>
          </p:nvPr>
        </p:nvSpPr>
        <p:spPr>
          <a:xfrm>
            <a:off x="1017900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3"/>
          </p:nvPr>
        </p:nvSpPr>
        <p:spPr>
          <a:xfrm>
            <a:off x="3496502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4"/>
          </p:nvPr>
        </p:nvSpPr>
        <p:spPr>
          <a:xfrm>
            <a:off x="1018025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15"/>
          </p:nvPr>
        </p:nvSpPr>
        <p:spPr>
          <a:xfrm>
            <a:off x="3496627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6"/>
          </p:nvPr>
        </p:nvSpPr>
        <p:spPr>
          <a:xfrm>
            <a:off x="5975023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17" hasCustomPrompt="1"/>
          </p:nvPr>
        </p:nvSpPr>
        <p:spPr>
          <a:xfrm>
            <a:off x="6675048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8"/>
          </p:nvPr>
        </p:nvSpPr>
        <p:spPr>
          <a:xfrm>
            <a:off x="5975000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19" hasCustomPrompt="1"/>
          </p:nvPr>
        </p:nvSpPr>
        <p:spPr>
          <a:xfrm>
            <a:off x="6675048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20"/>
          </p:nvPr>
        </p:nvSpPr>
        <p:spPr>
          <a:xfrm>
            <a:off x="5974977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21"/>
          </p:nvPr>
        </p:nvSpPr>
        <p:spPr>
          <a:xfrm>
            <a:off x="5975102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1458414">
            <a:off x="8437402" y="4499418"/>
            <a:ext cx="351104" cy="207263"/>
            <a:chOff x="2642925" y="4284475"/>
            <a:chExt cx="351125" cy="207275"/>
          </a:xfrm>
        </p:grpSpPr>
        <p:sp>
          <p:nvSpPr>
            <p:cNvPr id="205" name="Google Shape;205;p13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3"/>
          <p:cNvGrpSpPr/>
          <p:nvPr/>
        </p:nvGrpSpPr>
        <p:grpSpPr>
          <a:xfrm rot="2052487">
            <a:off x="598568" y="216523"/>
            <a:ext cx="351125" cy="351125"/>
            <a:chOff x="2140275" y="1682900"/>
            <a:chExt cx="351125" cy="351125"/>
          </a:xfrm>
        </p:grpSpPr>
        <p:sp>
          <p:nvSpPr>
            <p:cNvPr id="212" name="Google Shape;212;p13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3"/>
          <p:cNvSpPr/>
          <p:nvPr/>
        </p:nvSpPr>
        <p:spPr>
          <a:xfrm>
            <a:off x="8437375" y="450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>
            <a:off x="292375" y="64378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8568900" y="4120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8617375" y="11211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split orient="vert"/>
    <p:sndAc>
      <p:stSnd>
        <p:snd r:embed="rId1" name="click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75" r:id="rId14"/>
    <p:sldLayoutId id="2147483679" r:id="rId15"/>
    <p:sldLayoutId id="2147483680" r:id="rId16"/>
    <p:sldLayoutId id="2147483681" r:id="rId17"/>
  </p:sldLayoutIdLst>
  <p:transition spd="slow">
    <p:split orient="vert"/>
    <p:sndAc>
      <p:stSnd>
        <p:snd r:embed="rId19" name="click.wav"/>
      </p:stSnd>
    </p:sndAc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audio1.wav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audio1.wav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jp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7.jp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audio1.wav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741;p39"/>
          <p:cNvGrpSpPr/>
          <p:nvPr/>
        </p:nvGrpSpPr>
        <p:grpSpPr>
          <a:xfrm rot="1381812">
            <a:off x="-1014058" y="-642658"/>
            <a:ext cx="2702058" cy="2923782"/>
            <a:chOff x="2152270" y="616072"/>
            <a:chExt cx="197625" cy="443728"/>
          </a:xfrm>
          <a:solidFill>
            <a:schemeClr val="tx1"/>
          </a:solidFill>
        </p:grpSpPr>
        <p:sp>
          <p:nvSpPr>
            <p:cNvPr id="29" name="Google Shape;742;p39"/>
            <p:cNvSpPr/>
            <p:nvPr/>
          </p:nvSpPr>
          <p:spPr>
            <a:xfrm>
              <a:off x="2152270" y="616072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3;p39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4;p39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5;p39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6;p39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0" name="Google Shape;740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5069" t="4058" r="17889"/>
          <a:stretch/>
        </p:blipFill>
        <p:spPr>
          <a:xfrm>
            <a:off x="5403029" y="-1"/>
            <a:ext cx="3787848" cy="5143501"/>
          </a:xfrm>
          <a:prstGeom prst="rect">
            <a:avLst/>
          </a:prstGeom>
        </p:spPr>
      </p:pic>
      <p:grpSp>
        <p:nvGrpSpPr>
          <p:cNvPr id="741" name="Google Shape;741;p39"/>
          <p:cNvGrpSpPr/>
          <p:nvPr/>
        </p:nvGrpSpPr>
        <p:grpSpPr>
          <a:xfrm>
            <a:off x="5403029" y="0"/>
            <a:ext cx="2307529" cy="5181057"/>
            <a:chOff x="2152270" y="616072"/>
            <a:chExt cx="197625" cy="443728"/>
          </a:xfrm>
        </p:grpSpPr>
        <p:sp>
          <p:nvSpPr>
            <p:cNvPr id="742" name="Google Shape;742;p39"/>
            <p:cNvSpPr/>
            <p:nvPr/>
          </p:nvSpPr>
          <p:spPr>
            <a:xfrm>
              <a:off x="2152270" y="616072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39"/>
          <p:cNvSpPr txBox="1">
            <a:spLocks noGrp="1"/>
          </p:cNvSpPr>
          <p:nvPr>
            <p:ph type="ctrTitle"/>
          </p:nvPr>
        </p:nvSpPr>
        <p:spPr>
          <a:xfrm>
            <a:off x="266008" y="1609740"/>
            <a:ext cx="6651802" cy="13854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2400" dirty="0">
                <a:solidFill>
                  <a:schemeClr val="bg1"/>
                </a:solidFill>
              </a:rPr>
              <a:t>Sujet :</a:t>
            </a:r>
            <a:r>
              <a:rPr lang="fr-FR" sz="1800" dirty="0">
                <a:solidFill>
                  <a:srgbClr val="00B0F0"/>
                </a:solidFill>
              </a:rPr>
              <a:t/>
            </a:r>
            <a:br>
              <a:rPr lang="fr-FR" sz="1800" dirty="0">
                <a:solidFill>
                  <a:srgbClr val="00B0F0"/>
                </a:solidFill>
              </a:rPr>
            </a:br>
            <a:r>
              <a:rPr lang="fr-FR" sz="2000" dirty="0">
                <a:solidFill>
                  <a:srgbClr val="00B0F0"/>
                </a:solidFill>
              </a:rPr>
              <a:t> </a:t>
            </a:r>
            <a:br>
              <a:rPr lang="fr-FR" sz="2000" dirty="0">
                <a:solidFill>
                  <a:srgbClr val="00B0F0"/>
                </a:solidFill>
              </a:rPr>
            </a:br>
            <a:r>
              <a:rPr lang="fr-FR" sz="2000" dirty="0">
                <a:solidFill>
                  <a:schemeClr val="accent1"/>
                </a:solidFill>
              </a:rPr>
              <a:t>Développement d'une application Web Pour la gestion  Du Restaurant  En ligne</a:t>
            </a:r>
            <a:r>
              <a:rPr lang="fr-FR" sz="2000" dirty="0" smtClean="0">
                <a:solidFill>
                  <a:schemeClr val="accent1"/>
                </a:solidFill>
              </a:rPr>
              <a:t>.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1"/>
          </p:nvPr>
        </p:nvSpPr>
        <p:spPr>
          <a:xfrm>
            <a:off x="508745" y="3464936"/>
            <a:ext cx="4982700" cy="479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b="1" dirty="0">
                <a:solidFill>
                  <a:schemeClr val="bg1"/>
                </a:solidFill>
              </a:rPr>
              <a:t>Organisme d'accueil </a:t>
            </a:r>
            <a:r>
              <a:rPr lang="fr-FR" b="1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fr-FR" b="1" dirty="0">
                <a:solidFill>
                  <a:schemeClr val="tx1"/>
                </a:solidFill>
              </a:rPr>
              <a:t>Digital </a:t>
            </a:r>
            <a:r>
              <a:rPr lang="fr-FR" b="1" dirty="0" smtClean="0">
                <a:solidFill>
                  <a:schemeClr val="tx1"/>
                </a:solidFill>
              </a:rPr>
              <a:t>Bundle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49" name="Google Shape;749;p39"/>
          <p:cNvSpPr/>
          <p:nvPr/>
        </p:nvSpPr>
        <p:spPr>
          <a:xfrm>
            <a:off x="5316475" y="1182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9"/>
          <p:cNvGrpSpPr/>
          <p:nvPr/>
        </p:nvGrpSpPr>
        <p:grpSpPr>
          <a:xfrm rot="-1455342">
            <a:off x="1390282" y="1092703"/>
            <a:ext cx="352292" cy="305993"/>
            <a:chOff x="6162925" y="4235275"/>
            <a:chExt cx="352300" cy="306000"/>
          </a:xfrm>
        </p:grpSpPr>
        <p:sp>
          <p:nvSpPr>
            <p:cNvPr id="751" name="Google Shape;751;p3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39"/>
          <p:cNvSpPr/>
          <p:nvPr/>
        </p:nvSpPr>
        <p:spPr>
          <a:xfrm>
            <a:off x="5327928" y="4310221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9"/>
          <p:cNvSpPr/>
          <p:nvPr/>
        </p:nvSpPr>
        <p:spPr>
          <a:xfrm>
            <a:off x="8212325" y="1141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39"/>
          <p:cNvGrpSpPr/>
          <p:nvPr/>
        </p:nvGrpSpPr>
        <p:grpSpPr>
          <a:xfrm rot="1047825">
            <a:off x="7499799" y="308273"/>
            <a:ext cx="250373" cy="351297"/>
            <a:chOff x="6214525" y="3543075"/>
            <a:chExt cx="250375" cy="351300"/>
          </a:xfrm>
        </p:grpSpPr>
        <p:sp>
          <p:nvSpPr>
            <p:cNvPr id="759" name="Google Shape;759;p3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1" y="230694"/>
            <a:ext cx="998155" cy="63235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471724" y="4795423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600" dirty="0" smtClean="0">
              <a:solidFill>
                <a:schemeClr val="tx1"/>
              </a:solidFill>
            </a:endParaRPr>
          </a:p>
          <a:p>
            <a:endParaRPr lang="fr-FR" sz="1600" dirty="0"/>
          </a:p>
        </p:txBody>
      </p:sp>
      <p:sp>
        <p:nvSpPr>
          <p:cNvPr id="34" name="Google Shape;748;p39"/>
          <p:cNvSpPr txBox="1">
            <a:spLocks/>
          </p:cNvSpPr>
          <p:nvPr/>
        </p:nvSpPr>
        <p:spPr>
          <a:xfrm>
            <a:off x="526242" y="3750306"/>
            <a:ext cx="4982700" cy="396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/>
            <a:r>
              <a:rPr lang="fr-FR" b="1" dirty="0" smtClean="0">
                <a:solidFill>
                  <a:schemeClr val="bg1"/>
                </a:solidFill>
              </a:rPr>
              <a:t>Encadré par </a:t>
            </a:r>
            <a:r>
              <a:rPr lang="fr-FR" b="1" dirty="0" smtClean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fr-FR" b="1" dirty="0" smtClean="0">
                <a:solidFill>
                  <a:schemeClr val="tx1"/>
                </a:solidFill>
              </a:rPr>
              <a:t>Mme Laabidi Hend</a:t>
            </a:r>
          </a:p>
        </p:txBody>
      </p:sp>
      <p:sp>
        <p:nvSpPr>
          <p:cNvPr id="35" name="Google Shape;748;p39"/>
          <p:cNvSpPr txBox="1">
            <a:spLocks/>
          </p:cNvSpPr>
          <p:nvPr/>
        </p:nvSpPr>
        <p:spPr>
          <a:xfrm>
            <a:off x="508745" y="4049485"/>
            <a:ext cx="4982700" cy="464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/>
            <a:r>
              <a:rPr lang="fr-FR" b="1" dirty="0" smtClean="0">
                <a:solidFill>
                  <a:schemeClr val="bg1"/>
                </a:solidFill>
              </a:rPr>
              <a:t>Réalisé par </a:t>
            </a:r>
            <a:r>
              <a:rPr lang="fr-FR" b="1" dirty="0" smtClean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fr-FR" b="1" dirty="0" smtClean="0">
                <a:solidFill>
                  <a:schemeClr val="accent1"/>
                </a:solidFill>
              </a:rPr>
              <a:t>Mejri Talel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  <p:sndAc>
          <p:stSnd>
            <p:snd r:embed="rId3" name="click.wav"/>
          </p:stSnd>
        </p:sndAc>
      </p:transition>
    </mc:Choice>
    <mc:Fallback xmlns="">
      <p:transition spd="slow">
        <p:checker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" grpId="0"/>
      <p:bldP spid="748" grpId="0" build="p"/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3"/>
          <p:cNvSpPr txBox="1">
            <a:spLocks noGrp="1"/>
          </p:cNvSpPr>
          <p:nvPr>
            <p:ph type="title"/>
          </p:nvPr>
        </p:nvSpPr>
        <p:spPr>
          <a:xfrm>
            <a:off x="94365" y="910271"/>
            <a:ext cx="4794752" cy="522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2400" dirty="0"/>
              <a:t>Présentation du thème </a:t>
            </a:r>
            <a:r>
              <a:rPr lang="fr-FR" sz="2400" dirty="0">
                <a:solidFill>
                  <a:schemeClr val="bg1"/>
                </a:solidFill>
              </a:rPr>
              <a:t>de</a:t>
            </a:r>
            <a:r>
              <a:rPr lang="fr-FR" sz="2400" dirty="0"/>
              <a:t> </a:t>
            </a:r>
            <a:r>
              <a:rPr lang="fr-FR" sz="2400" dirty="0" smtClean="0">
                <a:solidFill>
                  <a:schemeClr val="bg1"/>
                </a:solidFill>
              </a:rPr>
              <a:t>stage</a:t>
            </a:r>
            <a:r>
              <a:rPr lang="fr-FR" sz="2400" dirty="0" smtClean="0"/>
              <a:t> :  </a:t>
            </a:r>
            <a:endParaRPr lang="fr-FR" sz="2400" dirty="0"/>
          </a:p>
        </p:txBody>
      </p:sp>
      <p:grpSp>
        <p:nvGrpSpPr>
          <p:cNvPr id="870" name="Google Shape;870;p43"/>
          <p:cNvGrpSpPr/>
          <p:nvPr/>
        </p:nvGrpSpPr>
        <p:grpSpPr>
          <a:xfrm rot="1346323">
            <a:off x="131168" y="107402"/>
            <a:ext cx="262078" cy="351129"/>
            <a:chOff x="5697625" y="3543250"/>
            <a:chExt cx="262075" cy="351125"/>
          </a:xfrm>
        </p:grpSpPr>
        <p:sp>
          <p:nvSpPr>
            <p:cNvPr id="871" name="Google Shape;871;p43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3"/>
          <p:cNvSpPr/>
          <p:nvPr/>
        </p:nvSpPr>
        <p:spPr>
          <a:xfrm>
            <a:off x="381113" y="53961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1525800" y="46080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Étoile à 4 branches 1"/>
          <p:cNvSpPr/>
          <p:nvPr/>
        </p:nvSpPr>
        <p:spPr>
          <a:xfrm>
            <a:off x="1000125" y="2307330"/>
            <a:ext cx="285750" cy="333375"/>
          </a:xfrm>
          <a:prstGeom prst="star4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1000125" y="3407580"/>
            <a:ext cx="285750" cy="333375"/>
          </a:xfrm>
          <a:prstGeom prst="star4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426566" y="2292707"/>
            <a:ext cx="753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Fira Sans" panose="020B0604020202020204" charset="0"/>
              </a:rPr>
              <a:t>D</a:t>
            </a:r>
            <a:r>
              <a:rPr lang="fr-FR" sz="1800" dirty="0" smtClean="0">
                <a:solidFill>
                  <a:schemeClr val="tx1"/>
                </a:solidFill>
                <a:latin typeface="Fira Sans" panose="020B0604020202020204" charset="0"/>
              </a:rPr>
              <a:t>évelopper </a:t>
            </a:r>
            <a:r>
              <a:rPr lang="fr-FR" sz="1800" dirty="0">
                <a:solidFill>
                  <a:schemeClr val="tx1"/>
                </a:solidFill>
                <a:latin typeface="Fira Sans" panose="020B0604020202020204" charset="0"/>
              </a:rPr>
              <a:t>une application-web de gestion des </a:t>
            </a:r>
            <a:r>
              <a:rPr lang="fr-FR" sz="1800" dirty="0" smtClean="0">
                <a:solidFill>
                  <a:schemeClr val="tx1"/>
                </a:solidFill>
                <a:latin typeface="Fira Sans" panose="020B0604020202020204" charset="0"/>
              </a:rPr>
              <a:t>Restaurants </a:t>
            </a:r>
            <a:r>
              <a:rPr lang="fr-FR" sz="1800" dirty="0">
                <a:solidFill>
                  <a:schemeClr val="tx1"/>
                </a:solidFill>
                <a:latin typeface="Fira Sans" panose="020B0604020202020204" charset="0"/>
              </a:rPr>
              <a:t>en </a:t>
            </a:r>
            <a:r>
              <a:rPr lang="fr-FR" sz="1800" dirty="0" smtClean="0">
                <a:solidFill>
                  <a:schemeClr val="tx1"/>
                </a:solidFill>
                <a:latin typeface="Fira Sans" panose="020B0604020202020204" charset="0"/>
              </a:rPr>
              <a:t>ligne . </a:t>
            </a:r>
            <a:endParaRPr lang="fr-FR" sz="1800" dirty="0">
              <a:solidFill>
                <a:schemeClr val="tx1"/>
              </a:solidFill>
              <a:latin typeface="Fira Sans" panose="020B060402020202020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26566" y="3409865"/>
            <a:ext cx="330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Fira Sans" panose="020B0604020202020204" charset="0"/>
              </a:rPr>
              <a:t>Apprendre à utiliser </a:t>
            </a:r>
            <a:r>
              <a:rPr lang="fr-FR" sz="1800" dirty="0" smtClean="0">
                <a:solidFill>
                  <a:schemeClr val="tx1"/>
                </a:solidFill>
                <a:latin typeface="Fira Sans" panose="020B0604020202020204" charset="0"/>
              </a:rPr>
              <a:t>Laravel .</a:t>
            </a:r>
            <a:endParaRPr lang="fr-FR" sz="1800" dirty="0">
              <a:solidFill>
                <a:schemeClr val="tx1"/>
              </a:solidFill>
              <a:latin typeface="Fira Sans" panose="020B060402020202020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3141213"/>
            <a:ext cx="1323976" cy="906636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Fira Sans" panose="020B0604020202020204" charset="0"/>
              </a:rPr>
              <a:t>8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31477"/>
      </p:ext>
    </p:extLst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385844" y="2326553"/>
            <a:ext cx="4467625" cy="6564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Etude préalable</a:t>
            </a:r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ZoneTexte 46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Fira Sans" panose="020B0604020202020204" charset="0"/>
              </a:rPr>
              <a:t>9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6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55559" r="-667" b="2152"/>
          <a:stretch/>
        </p:blipFill>
        <p:spPr>
          <a:xfrm>
            <a:off x="4995200" y="325900"/>
            <a:ext cx="3684026" cy="4395399"/>
          </a:xfrm>
          <a:prstGeom prst="rect">
            <a:avLst/>
          </a:prstGeom>
        </p:spPr>
      </p:pic>
      <p:grpSp>
        <p:nvGrpSpPr>
          <p:cNvPr id="1125" name="Google Shape;1125;p49"/>
          <p:cNvGrpSpPr/>
          <p:nvPr/>
        </p:nvGrpSpPr>
        <p:grpSpPr>
          <a:xfrm>
            <a:off x="4752704" y="8383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49"/>
          <p:cNvSpPr txBox="1">
            <a:spLocks noGrp="1"/>
          </p:cNvSpPr>
          <p:nvPr>
            <p:ph type="title"/>
          </p:nvPr>
        </p:nvSpPr>
        <p:spPr>
          <a:xfrm>
            <a:off x="1590433" y="574750"/>
            <a:ext cx="3162271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Description </a:t>
            </a:r>
            <a:r>
              <a:rPr lang="fr-FR" dirty="0">
                <a:solidFill>
                  <a:schemeClr val="bg1"/>
                </a:solidFill>
              </a:rPr>
              <a:t>de l’existant </a:t>
            </a:r>
            <a:r>
              <a:rPr lang="fr-FR" dirty="0"/>
              <a:t>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430144" y="1790342"/>
            <a:ext cx="4663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tx1"/>
                </a:solidFill>
                <a:latin typeface="Fira Sans" panose="020B0604020202020204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Fira Sans" panose="020B0604020202020204" charset="0"/>
              </a:rPr>
              <a:t>Gérer </a:t>
            </a:r>
            <a:r>
              <a:rPr lang="fr-FR" dirty="0">
                <a:solidFill>
                  <a:schemeClr val="tx1"/>
                </a:solidFill>
                <a:latin typeface="Fira Sans" panose="020B0604020202020204" charset="0"/>
              </a:rPr>
              <a:t>ses recettes en utilisant des journaux, sans </a:t>
            </a:r>
            <a:r>
              <a:rPr lang="fr-FR" dirty="0" smtClean="0">
                <a:solidFill>
                  <a:schemeClr val="tx1"/>
                </a:solidFill>
                <a:latin typeface="Fira Sans" panose="020B0604020202020204" charset="0"/>
              </a:rPr>
              <a:t>    accorder </a:t>
            </a:r>
            <a:r>
              <a:rPr lang="fr-FR" dirty="0">
                <a:solidFill>
                  <a:schemeClr val="tx1"/>
                </a:solidFill>
                <a:latin typeface="Fira Sans" panose="020B0604020202020204" charset="0"/>
              </a:rPr>
              <a:t>une grande importance aux données.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502318" y="2935800"/>
            <a:ext cx="4663204" cy="135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  <a:latin typeface="Fira Sans" panose="020B0604020202020204" charset="0"/>
              </a:rPr>
              <a:t>Les </a:t>
            </a:r>
            <a:r>
              <a:rPr lang="fr-FR" dirty="0">
                <a:solidFill>
                  <a:schemeClr val="tx1"/>
                </a:solidFill>
                <a:latin typeface="Fira Sans" panose="020B0604020202020204" charset="0"/>
              </a:rPr>
              <a:t>clients ne peuvent passer une commande ou se renseigner sur les menus du restaurant qu'en appelant par téléphone ou en se déplaçant physiquement sur </a:t>
            </a:r>
            <a:r>
              <a:rPr lang="fr-FR" dirty="0" smtClean="0">
                <a:solidFill>
                  <a:schemeClr val="tx1"/>
                </a:solidFill>
                <a:latin typeface="Fira Sans" panose="020B0604020202020204" charset="0"/>
              </a:rPr>
              <a:t>place .</a:t>
            </a:r>
            <a:endParaRPr lang="fr-FR" dirty="0">
              <a:solidFill>
                <a:schemeClr val="tx1"/>
              </a:solidFill>
              <a:latin typeface="Fira Sans" panose="020B0604020202020204" charset="0"/>
            </a:endParaRPr>
          </a:p>
        </p:txBody>
      </p:sp>
      <p:sp>
        <p:nvSpPr>
          <p:cNvPr id="3" name="Étoile à 5 branches 2"/>
          <p:cNvSpPr/>
          <p:nvPr/>
        </p:nvSpPr>
        <p:spPr>
          <a:xfrm>
            <a:off x="178726" y="1918499"/>
            <a:ext cx="199505" cy="1605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Étoile à 5 branches 35"/>
          <p:cNvSpPr/>
          <p:nvPr/>
        </p:nvSpPr>
        <p:spPr>
          <a:xfrm>
            <a:off x="178727" y="3053696"/>
            <a:ext cx="199505" cy="1605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10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041447"/>
      </p:ext>
    </p:extLst>
  </p:cSld>
  <p:clrMapOvr>
    <a:masterClrMapping/>
  </p:clrMapOvr>
  <p:transition spd="slow">
    <p:split orient="vert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3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1371;p57"/>
          <p:cNvPicPr preferRelativeResize="0">
            <a:picLocks noGrp="1"/>
          </p:cNvPicPr>
          <p:nvPr>
            <p:ph type="pic" idx="9"/>
          </p:nvPr>
        </p:nvPicPr>
        <p:blipFill rotWithShape="1">
          <a:blip r:embed="rId4">
            <a:alphaModFix/>
          </a:blip>
          <a:srcRect l="58975" r="8091"/>
          <a:stretch/>
        </p:blipFill>
        <p:spPr>
          <a:xfrm>
            <a:off x="0" y="0"/>
            <a:ext cx="2748013" cy="5143501"/>
          </a:xfrm>
          <a:prstGeom prst="rect">
            <a:avLst/>
          </a:prstGeom>
        </p:spPr>
      </p:pic>
      <p:sp>
        <p:nvSpPr>
          <p:cNvPr id="1372" name="Google Shape;1372;p57"/>
          <p:cNvSpPr/>
          <p:nvPr/>
        </p:nvSpPr>
        <p:spPr>
          <a:xfrm flipH="1">
            <a:off x="1266189" y="125"/>
            <a:ext cx="1903060" cy="514350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7"/>
          <p:cNvSpPr/>
          <p:nvPr/>
        </p:nvSpPr>
        <p:spPr>
          <a:xfrm flipH="1">
            <a:off x="2109025" y="3109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7"/>
          <p:cNvSpPr/>
          <p:nvPr/>
        </p:nvSpPr>
        <p:spPr>
          <a:xfrm flipH="1">
            <a:off x="1536175" y="8619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57"/>
          <p:cNvGrpSpPr/>
          <p:nvPr/>
        </p:nvGrpSpPr>
        <p:grpSpPr>
          <a:xfrm rot="1321043">
            <a:off x="1789946" y="1280114"/>
            <a:ext cx="306085" cy="351311"/>
            <a:chOff x="2163000" y="3543075"/>
            <a:chExt cx="306075" cy="351300"/>
          </a:xfrm>
        </p:grpSpPr>
        <p:sp>
          <p:nvSpPr>
            <p:cNvPr id="1389" name="Google Shape;1389;p57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7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7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7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7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7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138;p49"/>
          <p:cNvSpPr txBox="1">
            <a:spLocks/>
          </p:cNvSpPr>
          <p:nvPr/>
        </p:nvSpPr>
        <p:spPr>
          <a:xfrm>
            <a:off x="2379025" y="533860"/>
            <a:ext cx="5575138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fr-FR" dirty="0"/>
              <a:t>Critiques </a:t>
            </a:r>
            <a:r>
              <a:rPr lang="fr-FR" dirty="0">
                <a:solidFill>
                  <a:schemeClr val="bg1"/>
                </a:solidFill>
              </a:rPr>
              <a:t>de l’existant </a:t>
            </a:r>
            <a:r>
              <a:rPr lang="fr-FR" dirty="0"/>
              <a:t>:</a:t>
            </a:r>
            <a:endParaRPr lang="fr-FR" dirty="0">
              <a:solidFill>
                <a:schemeClr val="lt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38" y="931960"/>
            <a:ext cx="2152547" cy="215254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465" y="1312569"/>
            <a:ext cx="2692904" cy="153014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47" y="2721036"/>
            <a:ext cx="2579089" cy="257908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44" y="1219613"/>
            <a:ext cx="2539550" cy="3002846"/>
          </a:xfrm>
          <a:prstGeom prst="rect">
            <a:avLst/>
          </a:prstGeom>
        </p:spPr>
      </p:pic>
      <p:sp>
        <p:nvSpPr>
          <p:cNvPr id="21" name="Google Shape;1138;p49"/>
          <p:cNvSpPr txBox="1">
            <a:spLocks/>
          </p:cNvSpPr>
          <p:nvPr/>
        </p:nvSpPr>
        <p:spPr>
          <a:xfrm>
            <a:off x="3169249" y="525115"/>
            <a:ext cx="3915411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1"/>
            <a:r>
              <a:rPr lang="fr-FR" dirty="0"/>
              <a:t>Solutions </a:t>
            </a:r>
            <a:r>
              <a:rPr lang="fr-FR" sz="30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proposées</a:t>
            </a:r>
            <a:r>
              <a:rPr lang="fr-FR" dirty="0"/>
              <a:t> :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461781" y="4835724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11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362112"/>
      </p:ext>
    </p:extLst>
  </p:cSld>
  <p:clrMapOvr>
    <a:masterClrMapping/>
  </p:clrMapOvr>
  <p:transition spd="slow">
    <p:split orient="vert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385844" y="2326553"/>
            <a:ext cx="4467625" cy="6564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Expression des besoins</a:t>
            </a:r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ZoneTexte 46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12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4"/>
          <p:cNvSpPr/>
          <p:nvPr/>
        </p:nvSpPr>
        <p:spPr>
          <a:xfrm>
            <a:off x="1796228" y="2257800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/>
          <p:nvPr/>
        </p:nvSpPr>
        <p:spPr>
          <a:xfrm>
            <a:off x="5701703" y="2257800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3768465" y="2257800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/>
          <p:nvPr/>
        </p:nvSpPr>
        <p:spPr>
          <a:xfrm>
            <a:off x="1972235" y="2396812"/>
            <a:ext cx="281400" cy="28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4"/>
          <p:cNvSpPr/>
          <p:nvPr/>
        </p:nvSpPr>
        <p:spPr>
          <a:xfrm>
            <a:off x="3928165" y="2417506"/>
            <a:ext cx="240000" cy="2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4"/>
          <p:cNvSpPr/>
          <p:nvPr/>
        </p:nvSpPr>
        <p:spPr>
          <a:xfrm>
            <a:off x="5849159" y="2403237"/>
            <a:ext cx="268500" cy="26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4"/>
          <p:cNvSpPr txBox="1">
            <a:spLocks noGrp="1"/>
          </p:cNvSpPr>
          <p:nvPr>
            <p:ph type="title"/>
          </p:nvPr>
        </p:nvSpPr>
        <p:spPr>
          <a:xfrm>
            <a:off x="654813" y="328038"/>
            <a:ext cx="7704000" cy="1154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0" dirty="0"/>
              <a:t>le </a:t>
            </a:r>
            <a:r>
              <a:rPr lang="fr-FR" b="0" dirty="0">
                <a:solidFill>
                  <a:schemeClr val="bg1"/>
                </a:solidFill>
              </a:rPr>
              <a:t>cycle</a:t>
            </a:r>
            <a:r>
              <a:rPr lang="fr-FR" b="0" dirty="0"/>
              <a:t> de vie du </a:t>
            </a:r>
            <a:r>
              <a:rPr lang="fr-FR" b="0" dirty="0" smtClean="0">
                <a:solidFill>
                  <a:schemeClr val="bg1"/>
                </a:solidFill>
              </a:rPr>
              <a:t>développement</a:t>
            </a:r>
            <a:r>
              <a:rPr lang="fr-FR" b="0" dirty="0" smtClean="0"/>
              <a:t> d’une </a:t>
            </a:r>
            <a:r>
              <a:rPr lang="fr-FR" b="0" dirty="0" smtClean="0">
                <a:solidFill>
                  <a:schemeClr val="bg1"/>
                </a:solidFill>
              </a:rPr>
              <a:t>application</a:t>
            </a:r>
            <a:r>
              <a:rPr lang="fr-FR" b="0" dirty="0" smtClean="0"/>
              <a:t> :</a:t>
            </a:r>
            <a:r>
              <a:rPr lang="fr-FR" b="0" dirty="0"/>
              <a:t/>
            </a:r>
            <a:br>
              <a:rPr lang="fr-FR" b="0" dirty="0"/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893" name="Google Shape;893;p44"/>
          <p:cNvSpPr txBox="1"/>
          <p:nvPr/>
        </p:nvSpPr>
        <p:spPr>
          <a:xfrm>
            <a:off x="1001925" y="2880414"/>
            <a:ext cx="2319556" cy="83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Expresion de Bseoin</a:t>
            </a:r>
            <a:endParaRPr sz="24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96" name="Google Shape;896;p44"/>
          <p:cNvSpPr txBox="1"/>
          <p:nvPr/>
        </p:nvSpPr>
        <p:spPr>
          <a:xfrm>
            <a:off x="5030903" y="2964064"/>
            <a:ext cx="1901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Analyse</a:t>
            </a:r>
            <a:endParaRPr sz="24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97" name="Google Shape;897;p44"/>
          <p:cNvSpPr txBox="1"/>
          <p:nvPr/>
        </p:nvSpPr>
        <p:spPr>
          <a:xfrm>
            <a:off x="3129834" y="2998990"/>
            <a:ext cx="1901100" cy="41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Conception</a:t>
            </a:r>
            <a:endParaRPr sz="24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899" name="Google Shape;899;p44"/>
          <p:cNvCxnSpPr>
            <a:stCxn id="889" idx="6"/>
            <a:endCxn id="890" idx="2"/>
          </p:cNvCxnSpPr>
          <p:nvPr/>
        </p:nvCxnSpPr>
        <p:spPr>
          <a:xfrm flipV="1">
            <a:off x="2253635" y="2537506"/>
            <a:ext cx="1674530" cy="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44"/>
          <p:cNvCxnSpPr>
            <a:stCxn id="890" idx="6"/>
            <a:endCxn id="891" idx="2"/>
          </p:cNvCxnSpPr>
          <p:nvPr/>
        </p:nvCxnSpPr>
        <p:spPr>
          <a:xfrm flipV="1">
            <a:off x="4168165" y="2537487"/>
            <a:ext cx="1680994" cy="1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1" name="Google Shape;901;p44"/>
          <p:cNvCxnSpPr>
            <a:stCxn id="891" idx="6"/>
          </p:cNvCxnSpPr>
          <p:nvPr/>
        </p:nvCxnSpPr>
        <p:spPr>
          <a:xfrm flipV="1">
            <a:off x="6117659" y="2535383"/>
            <a:ext cx="3026341" cy="210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2" name="Google Shape;902;p44"/>
          <p:cNvGrpSpPr/>
          <p:nvPr/>
        </p:nvGrpSpPr>
        <p:grpSpPr>
          <a:xfrm>
            <a:off x="5807928" y="2361975"/>
            <a:ext cx="351125" cy="351150"/>
            <a:chOff x="3155750" y="2281025"/>
            <a:chExt cx="351125" cy="351150"/>
          </a:xfrm>
        </p:grpSpPr>
        <p:sp>
          <p:nvSpPr>
            <p:cNvPr id="903" name="Google Shape;903;p44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44"/>
          <p:cNvGrpSpPr/>
          <p:nvPr/>
        </p:nvGrpSpPr>
        <p:grpSpPr>
          <a:xfrm>
            <a:off x="3872678" y="2375700"/>
            <a:ext cx="351125" cy="323675"/>
            <a:chOff x="2642925" y="2294725"/>
            <a:chExt cx="351125" cy="323675"/>
          </a:xfrm>
        </p:grpSpPr>
        <p:sp>
          <p:nvSpPr>
            <p:cNvPr id="909" name="Google Shape;909;p44"/>
            <p:cNvSpPr/>
            <p:nvPr/>
          </p:nvSpPr>
          <p:spPr>
            <a:xfrm>
              <a:off x="2642925" y="2577325"/>
              <a:ext cx="351125" cy="41075"/>
            </a:xfrm>
            <a:custGeom>
              <a:avLst/>
              <a:gdLst/>
              <a:ahLst/>
              <a:cxnLst/>
              <a:rect l="l" t="t" r="r" b="b"/>
              <a:pathLst>
                <a:path w="14045" h="1643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237"/>
                  </a:lnTo>
                  <a:cubicBezTo>
                    <a:pt x="1" y="1464"/>
                    <a:pt x="196" y="1643"/>
                    <a:pt x="422" y="1643"/>
                  </a:cubicBezTo>
                  <a:lnTo>
                    <a:pt x="13639" y="1643"/>
                  </a:lnTo>
                  <a:cubicBezTo>
                    <a:pt x="13866" y="1643"/>
                    <a:pt x="14045" y="1464"/>
                    <a:pt x="14045" y="1237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2752275" y="2294725"/>
              <a:ext cx="182100" cy="135700"/>
            </a:xfrm>
            <a:custGeom>
              <a:avLst/>
              <a:gdLst/>
              <a:ahLst/>
              <a:cxnLst/>
              <a:rect l="l" t="t" r="r" b="b"/>
              <a:pathLst>
                <a:path w="7284" h="5428" extrusionOk="0">
                  <a:moveTo>
                    <a:pt x="5722" y="0"/>
                  </a:moveTo>
                  <a:cubicBezTo>
                    <a:pt x="5616" y="0"/>
                    <a:pt x="5510" y="40"/>
                    <a:pt x="5430" y="120"/>
                  </a:cubicBezTo>
                  <a:lnTo>
                    <a:pt x="2567" y="2999"/>
                  </a:lnTo>
                  <a:lnTo>
                    <a:pt x="359" y="3518"/>
                  </a:lnTo>
                  <a:cubicBezTo>
                    <a:pt x="144" y="3584"/>
                    <a:pt x="0" y="3795"/>
                    <a:pt x="66" y="4021"/>
                  </a:cubicBezTo>
                  <a:cubicBezTo>
                    <a:pt x="113" y="4201"/>
                    <a:pt x="277" y="4329"/>
                    <a:pt x="456" y="4329"/>
                  </a:cubicBezTo>
                  <a:cubicBezTo>
                    <a:pt x="465" y="4329"/>
                    <a:pt x="472" y="4330"/>
                    <a:pt x="480" y="4330"/>
                  </a:cubicBezTo>
                  <a:cubicBezTo>
                    <a:pt x="529" y="4330"/>
                    <a:pt x="619" y="4315"/>
                    <a:pt x="1447" y="4103"/>
                  </a:cubicBezTo>
                  <a:lnTo>
                    <a:pt x="1447" y="4103"/>
                  </a:lnTo>
                  <a:lnTo>
                    <a:pt x="827" y="4739"/>
                  </a:lnTo>
                  <a:cubicBezTo>
                    <a:pt x="667" y="4883"/>
                    <a:pt x="667" y="5145"/>
                    <a:pt x="827" y="5305"/>
                  </a:cubicBezTo>
                  <a:cubicBezTo>
                    <a:pt x="909" y="5387"/>
                    <a:pt x="1015" y="5428"/>
                    <a:pt x="1121" y="5428"/>
                  </a:cubicBezTo>
                  <a:cubicBezTo>
                    <a:pt x="1227" y="5428"/>
                    <a:pt x="1332" y="5387"/>
                    <a:pt x="1412" y="5305"/>
                  </a:cubicBezTo>
                  <a:lnTo>
                    <a:pt x="2992" y="3744"/>
                  </a:lnTo>
                  <a:lnTo>
                    <a:pt x="6925" y="2788"/>
                  </a:lnTo>
                  <a:cubicBezTo>
                    <a:pt x="7135" y="2738"/>
                    <a:pt x="7283" y="2511"/>
                    <a:pt x="7217" y="2281"/>
                  </a:cubicBezTo>
                  <a:cubicBezTo>
                    <a:pt x="7173" y="2100"/>
                    <a:pt x="6999" y="1979"/>
                    <a:pt x="6817" y="1979"/>
                  </a:cubicBezTo>
                  <a:cubicBezTo>
                    <a:pt x="6788" y="1979"/>
                    <a:pt x="6759" y="1982"/>
                    <a:pt x="6729" y="1989"/>
                  </a:cubicBezTo>
                  <a:lnTo>
                    <a:pt x="4096" y="2625"/>
                  </a:lnTo>
                  <a:lnTo>
                    <a:pt x="6016" y="705"/>
                  </a:lnTo>
                  <a:cubicBezTo>
                    <a:pt x="6176" y="545"/>
                    <a:pt x="6176" y="284"/>
                    <a:pt x="6016" y="120"/>
                  </a:cubicBezTo>
                  <a:cubicBezTo>
                    <a:pt x="5934" y="40"/>
                    <a:pt x="5827" y="0"/>
                    <a:pt x="5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2753425" y="2431825"/>
              <a:ext cx="130525" cy="124750"/>
            </a:xfrm>
            <a:custGeom>
              <a:avLst/>
              <a:gdLst/>
              <a:ahLst/>
              <a:cxnLst/>
              <a:rect l="l" t="t" r="r" b="b"/>
              <a:pathLst>
                <a:path w="5221" h="4990" extrusionOk="0">
                  <a:moveTo>
                    <a:pt x="2603" y="0"/>
                  </a:moveTo>
                  <a:cubicBezTo>
                    <a:pt x="2459" y="0"/>
                    <a:pt x="2310" y="98"/>
                    <a:pt x="2244" y="230"/>
                  </a:cubicBezTo>
                  <a:cubicBezTo>
                    <a:pt x="1905" y="913"/>
                    <a:pt x="1" y="1170"/>
                    <a:pt x="1" y="3039"/>
                  </a:cubicBezTo>
                  <a:cubicBezTo>
                    <a:pt x="1" y="3659"/>
                    <a:pt x="293" y="4178"/>
                    <a:pt x="832" y="4537"/>
                  </a:cubicBezTo>
                  <a:cubicBezTo>
                    <a:pt x="1288" y="4830"/>
                    <a:pt x="1905" y="4990"/>
                    <a:pt x="2603" y="4990"/>
                  </a:cubicBezTo>
                  <a:cubicBezTo>
                    <a:pt x="3301" y="4990"/>
                    <a:pt x="3921" y="4830"/>
                    <a:pt x="4390" y="4537"/>
                  </a:cubicBezTo>
                  <a:cubicBezTo>
                    <a:pt x="4928" y="4178"/>
                    <a:pt x="5221" y="3659"/>
                    <a:pt x="5221" y="3039"/>
                  </a:cubicBezTo>
                  <a:cubicBezTo>
                    <a:pt x="5221" y="1791"/>
                    <a:pt x="4343" y="1252"/>
                    <a:pt x="3726" y="862"/>
                  </a:cubicBezTo>
                  <a:cubicBezTo>
                    <a:pt x="3707" y="847"/>
                    <a:pt x="3691" y="831"/>
                    <a:pt x="3676" y="831"/>
                  </a:cubicBezTo>
                  <a:cubicBezTo>
                    <a:pt x="3886" y="1268"/>
                    <a:pt x="4081" y="1642"/>
                    <a:pt x="4081" y="2196"/>
                  </a:cubicBezTo>
                  <a:cubicBezTo>
                    <a:pt x="4081" y="2423"/>
                    <a:pt x="3902" y="2602"/>
                    <a:pt x="3676" y="2602"/>
                  </a:cubicBezTo>
                  <a:cubicBezTo>
                    <a:pt x="3449" y="2602"/>
                    <a:pt x="3270" y="2423"/>
                    <a:pt x="3270" y="2196"/>
                  </a:cubicBezTo>
                  <a:cubicBezTo>
                    <a:pt x="3270" y="1463"/>
                    <a:pt x="2603" y="991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2657575" y="2431825"/>
              <a:ext cx="96375" cy="124900"/>
            </a:xfrm>
            <a:custGeom>
              <a:avLst/>
              <a:gdLst/>
              <a:ahLst/>
              <a:cxnLst/>
              <a:rect l="l" t="t" r="r" b="b"/>
              <a:pathLst>
                <a:path w="3855" h="4996" extrusionOk="0">
                  <a:moveTo>
                    <a:pt x="2602" y="0"/>
                  </a:moveTo>
                  <a:cubicBezTo>
                    <a:pt x="2602" y="991"/>
                    <a:pt x="1951" y="1463"/>
                    <a:pt x="1951" y="2196"/>
                  </a:cubicBezTo>
                  <a:cubicBezTo>
                    <a:pt x="1951" y="2423"/>
                    <a:pt x="1756" y="2602"/>
                    <a:pt x="1529" y="2602"/>
                  </a:cubicBezTo>
                  <a:cubicBezTo>
                    <a:pt x="1299" y="2602"/>
                    <a:pt x="1124" y="2423"/>
                    <a:pt x="1124" y="2196"/>
                  </a:cubicBezTo>
                  <a:cubicBezTo>
                    <a:pt x="1124" y="1642"/>
                    <a:pt x="1334" y="1252"/>
                    <a:pt x="1545" y="831"/>
                  </a:cubicBezTo>
                  <a:cubicBezTo>
                    <a:pt x="1529" y="831"/>
                    <a:pt x="1514" y="847"/>
                    <a:pt x="1494" y="862"/>
                  </a:cubicBezTo>
                  <a:cubicBezTo>
                    <a:pt x="862" y="1252"/>
                    <a:pt x="0" y="1791"/>
                    <a:pt x="0" y="3039"/>
                  </a:cubicBezTo>
                  <a:cubicBezTo>
                    <a:pt x="0" y="3659"/>
                    <a:pt x="293" y="4178"/>
                    <a:pt x="831" y="4537"/>
                  </a:cubicBezTo>
                  <a:cubicBezTo>
                    <a:pt x="1316" y="4854"/>
                    <a:pt x="1972" y="4996"/>
                    <a:pt x="2604" y="4996"/>
                  </a:cubicBezTo>
                  <a:cubicBezTo>
                    <a:pt x="3008" y="4996"/>
                    <a:pt x="3403" y="4938"/>
                    <a:pt x="3737" y="4830"/>
                  </a:cubicBezTo>
                  <a:cubicBezTo>
                    <a:pt x="3269" y="4358"/>
                    <a:pt x="3008" y="3722"/>
                    <a:pt x="3008" y="3039"/>
                  </a:cubicBezTo>
                  <a:cubicBezTo>
                    <a:pt x="3008" y="2243"/>
                    <a:pt x="3285" y="1529"/>
                    <a:pt x="3854" y="944"/>
                  </a:cubicBezTo>
                  <a:cubicBezTo>
                    <a:pt x="3511" y="718"/>
                    <a:pt x="3105" y="488"/>
                    <a:pt x="2977" y="230"/>
                  </a:cubicBezTo>
                  <a:cubicBezTo>
                    <a:pt x="2895" y="98"/>
                    <a:pt x="2762" y="0"/>
                    <a:pt x="2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2883150" y="2431825"/>
              <a:ext cx="96675" cy="124900"/>
            </a:xfrm>
            <a:custGeom>
              <a:avLst/>
              <a:gdLst/>
              <a:ahLst/>
              <a:cxnLst/>
              <a:rect l="l" t="t" r="r" b="b"/>
              <a:pathLst>
                <a:path w="3867" h="4996" extrusionOk="0">
                  <a:moveTo>
                    <a:pt x="1268" y="0"/>
                  </a:moveTo>
                  <a:cubicBezTo>
                    <a:pt x="1104" y="0"/>
                    <a:pt x="956" y="98"/>
                    <a:pt x="894" y="230"/>
                  </a:cubicBezTo>
                  <a:cubicBezTo>
                    <a:pt x="761" y="488"/>
                    <a:pt x="355" y="718"/>
                    <a:pt x="0" y="944"/>
                  </a:cubicBezTo>
                  <a:cubicBezTo>
                    <a:pt x="566" y="1529"/>
                    <a:pt x="843" y="2243"/>
                    <a:pt x="843" y="3039"/>
                  </a:cubicBezTo>
                  <a:cubicBezTo>
                    <a:pt x="843" y="3722"/>
                    <a:pt x="586" y="4358"/>
                    <a:pt x="129" y="4830"/>
                  </a:cubicBezTo>
                  <a:cubicBezTo>
                    <a:pt x="459" y="4938"/>
                    <a:pt x="851" y="4996"/>
                    <a:pt x="1253" y="4996"/>
                  </a:cubicBezTo>
                  <a:cubicBezTo>
                    <a:pt x="1884" y="4996"/>
                    <a:pt x="2542" y="4854"/>
                    <a:pt x="3039" y="4537"/>
                  </a:cubicBezTo>
                  <a:cubicBezTo>
                    <a:pt x="3574" y="4178"/>
                    <a:pt x="3866" y="3659"/>
                    <a:pt x="3866" y="3039"/>
                  </a:cubicBezTo>
                  <a:cubicBezTo>
                    <a:pt x="3866" y="1791"/>
                    <a:pt x="3004" y="1252"/>
                    <a:pt x="2372" y="862"/>
                  </a:cubicBezTo>
                  <a:cubicBezTo>
                    <a:pt x="2357" y="847"/>
                    <a:pt x="2341" y="831"/>
                    <a:pt x="2322" y="831"/>
                  </a:cubicBezTo>
                  <a:cubicBezTo>
                    <a:pt x="2552" y="1268"/>
                    <a:pt x="2747" y="1642"/>
                    <a:pt x="2747" y="2196"/>
                  </a:cubicBezTo>
                  <a:cubicBezTo>
                    <a:pt x="2747" y="2423"/>
                    <a:pt x="2552" y="2602"/>
                    <a:pt x="2322" y="2602"/>
                  </a:cubicBezTo>
                  <a:cubicBezTo>
                    <a:pt x="2095" y="2602"/>
                    <a:pt x="1916" y="2423"/>
                    <a:pt x="1916" y="2196"/>
                  </a:cubicBezTo>
                  <a:cubicBezTo>
                    <a:pt x="1916" y="1463"/>
                    <a:pt x="1268" y="991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4"/>
          <p:cNvGrpSpPr/>
          <p:nvPr/>
        </p:nvGrpSpPr>
        <p:grpSpPr>
          <a:xfrm>
            <a:off x="1898473" y="2335837"/>
            <a:ext cx="351125" cy="351125"/>
            <a:chOff x="2140275" y="1682900"/>
            <a:chExt cx="351125" cy="351125"/>
          </a:xfrm>
        </p:grpSpPr>
        <p:sp>
          <p:nvSpPr>
            <p:cNvPr id="915" name="Google Shape;915;p44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44"/>
          <p:cNvSpPr/>
          <p:nvPr/>
        </p:nvSpPr>
        <p:spPr>
          <a:xfrm>
            <a:off x="731925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4"/>
          <p:cNvSpPr/>
          <p:nvPr/>
        </p:nvSpPr>
        <p:spPr>
          <a:xfrm>
            <a:off x="8283063" y="3931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4"/>
          <p:cNvSpPr/>
          <p:nvPr/>
        </p:nvSpPr>
        <p:spPr>
          <a:xfrm>
            <a:off x="7502050" y="44937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ZoneTexte 43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12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  <p:transition spd="slow">
    <p:split orient="vert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animBg="1"/>
      <p:bldP spid="887" grpId="0" animBg="1"/>
      <p:bldP spid="888" grpId="0" animBg="1"/>
      <p:bldP spid="893" grpId="0"/>
      <p:bldP spid="896" grpId="0"/>
      <p:bldP spid="89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5"/>
          <p:cNvSpPr/>
          <p:nvPr/>
        </p:nvSpPr>
        <p:spPr>
          <a:xfrm>
            <a:off x="2338338" y="2274293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5"/>
          <p:cNvSpPr/>
          <p:nvPr/>
        </p:nvSpPr>
        <p:spPr>
          <a:xfrm>
            <a:off x="4301563" y="2274293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5"/>
          <p:cNvSpPr/>
          <p:nvPr/>
        </p:nvSpPr>
        <p:spPr>
          <a:xfrm>
            <a:off x="2569013" y="2477996"/>
            <a:ext cx="140493" cy="152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5"/>
          <p:cNvSpPr/>
          <p:nvPr/>
        </p:nvSpPr>
        <p:spPr>
          <a:xfrm>
            <a:off x="4433163" y="2406880"/>
            <a:ext cx="271841" cy="2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5"/>
          <p:cNvSpPr/>
          <p:nvPr/>
        </p:nvSpPr>
        <p:spPr>
          <a:xfrm>
            <a:off x="6392243" y="1990975"/>
            <a:ext cx="230100" cy="23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5"/>
          <p:cNvSpPr txBox="1">
            <a:spLocks noGrp="1"/>
          </p:cNvSpPr>
          <p:nvPr>
            <p:ph type="title"/>
          </p:nvPr>
        </p:nvSpPr>
        <p:spPr>
          <a:xfrm>
            <a:off x="551500" y="382220"/>
            <a:ext cx="7704000" cy="1205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b="0" dirty="0"/>
              <a:t>le </a:t>
            </a:r>
            <a:r>
              <a:rPr lang="fr-FR" b="0" dirty="0">
                <a:solidFill>
                  <a:schemeClr val="bg1"/>
                </a:solidFill>
              </a:rPr>
              <a:t>cycle</a:t>
            </a:r>
            <a:r>
              <a:rPr lang="fr-FR" b="0" dirty="0"/>
              <a:t> de vie du </a:t>
            </a:r>
            <a:r>
              <a:rPr lang="fr-FR" b="0" dirty="0">
                <a:solidFill>
                  <a:schemeClr val="bg1"/>
                </a:solidFill>
              </a:rPr>
              <a:t>développement</a:t>
            </a:r>
            <a:r>
              <a:rPr lang="fr-FR" b="0" dirty="0"/>
              <a:t> </a:t>
            </a:r>
            <a:r>
              <a:rPr lang="fr-FR" b="0" dirty="0" smtClean="0"/>
              <a:t>d’une </a:t>
            </a:r>
            <a:r>
              <a:rPr lang="fr-FR" b="0" dirty="0">
                <a:solidFill>
                  <a:schemeClr val="bg1"/>
                </a:solidFill>
              </a:rPr>
              <a:t>application</a:t>
            </a:r>
            <a:r>
              <a:rPr lang="fr-FR" b="0" dirty="0"/>
              <a:t> :</a:t>
            </a:r>
            <a:br>
              <a:rPr lang="fr-FR" b="0" dirty="0"/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942" name="Google Shape;942;p45"/>
          <p:cNvSpPr txBox="1"/>
          <p:nvPr/>
        </p:nvSpPr>
        <p:spPr>
          <a:xfrm>
            <a:off x="1705469" y="3018300"/>
            <a:ext cx="175602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Codage</a:t>
            </a:r>
            <a:endParaRPr sz="24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44" name="Google Shape;944;p45"/>
          <p:cNvSpPr txBox="1"/>
          <p:nvPr/>
        </p:nvSpPr>
        <p:spPr>
          <a:xfrm>
            <a:off x="3703302" y="3018423"/>
            <a:ext cx="175602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Test</a:t>
            </a:r>
            <a:endParaRPr sz="24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49" name="Google Shape;949;p45"/>
          <p:cNvCxnSpPr>
            <a:stCxn id="939" idx="2"/>
            <a:endCxn id="938" idx="6"/>
          </p:cNvCxnSpPr>
          <p:nvPr/>
        </p:nvCxnSpPr>
        <p:spPr>
          <a:xfrm flipH="1">
            <a:off x="2709506" y="2554030"/>
            <a:ext cx="1723657" cy="1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" name="Google Shape;950;p45"/>
          <p:cNvCxnSpPr>
            <a:stCxn id="938" idx="2"/>
          </p:cNvCxnSpPr>
          <p:nvPr/>
        </p:nvCxnSpPr>
        <p:spPr>
          <a:xfrm flipH="1">
            <a:off x="1613" y="2554046"/>
            <a:ext cx="256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1" name="Google Shape;951;p45"/>
          <p:cNvGrpSpPr/>
          <p:nvPr/>
        </p:nvGrpSpPr>
        <p:grpSpPr>
          <a:xfrm>
            <a:off x="6346925" y="1941975"/>
            <a:ext cx="355600" cy="328000"/>
            <a:chOff x="4163600" y="4224300"/>
            <a:chExt cx="355600" cy="328000"/>
          </a:xfrm>
        </p:grpSpPr>
        <p:sp>
          <p:nvSpPr>
            <p:cNvPr id="952" name="Google Shape;952;p45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45"/>
          <p:cNvGrpSpPr/>
          <p:nvPr/>
        </p:nvGrpSpPr>
        <p:grpSpPr>
          <a:xfrm>
            <a:off x="2507276" y="2378468"/>
            <a:ext cx="254499" cy="351125"/>
            <a:chOff x="3696250" y="3543075"/>
            <a:chExt cx="275525" cy="351125"/>
          </a:xfrm>
        </p:grpSpPr>
        <p:sp>
          <p:nvSpPr>
            <p:cNvPr id="957" name="Google Shape;957;p45"/>
            <p:cNvSpPr/>
            <p:nvPr/>
          </p:nvSpPr>
          <p:spPr>
            <a:xfrm>
              <a:off x="3740125" y="3698125"/>
              <a:ext cx="187775" cy="196075"/>
            </a:xfrm>
            <a:custGeom>
              <a:avLst/>
              <a:gdLst/>
              <a:ahLst/>
              <a:cxnLst/>
              <a:rect l="l" t="t" r="r" b="b"/>
              <a:pathLst>
                <a:path w="7511" h="7843" extrusionOk="0">
                  <a:moveTo>
                    <a:pt x="3757" y="1"/>
                  </a:moveTo>
                  <a:cubicBezTo>
                    <a:pt x="1417" y="1"/>
                    <a:pt x="227" y="1038"/>
                    <a:pt x="180" y="1073"/>
                  </a:cubicBezTo>
                  <a:cubicBezTo>
                    <a:pt x="32" y="1202"/>
                    <a:pt x="1" y="1413"/>
                    <a:pt x="98" y="1577"/>
                  </a:cubicBezTo>
                  <a:lnTo>
                    <a:pt x="3399" y="7623"/>
                  </a:lnTo>
                  <a:cubicBezTo>
                    <a:pt x="3480" y="7770"/>
                    <a:pt x="3623" y="7843"/>
                    <a:pt x="3763" y="7843"/>
                  </a:cubicBezTo>
                  <a:cubicBezTo>
                    <a:pt x="3903" y="7843"/>
                    <a:pt x="4040" y="7770"/>
                    <a:pt x="4112" y="7623"/>
                  </a:cubicBezTo>
                  <a:lnTo>
                    <a:pt x="7428" y="1577"/>
                  </a:lnTo>
                  <a:cubicBezTo>
                    <a:pt x="7510" y="1413"/>
                    <a:pt x="7479" y="1202"/>
                    <a:pt x="7331" y="1073"/>
                  </a:cubicBezTo>
                  <a:cubicBezTo>
                    <a:pt x="7284" y="1038"/>
                    <a:pt x="6114" y="1"/>
                    <a:pt x="3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3697500" y="3543075"/>
              <a:ext cx="273500" cy="71300"/>
            </a:xfrm>
            <a:custGeom>
              <a:avLst/>
              <a:gdLst/>
              <a:ahLst/>
              <a:cxnLst/>
              <a:rect l="l" t="t" r="r" b="b"/>
              <a:pathLst>
                <a:path w="10940" h="2852" extrusionOk="0">
                  <a:moveTo>
                    <a:pt x="5469" y="1"/>
                  </a:moveTo>
                  <a:cubicBezTo>
                    <a:pt x="3998" y="1"/>
                    <a:pt x="2527" y="431"/>
                    <a:pt x="1284" y="1291"/>
                  </a:cubicBezTo>
                  <a:cubicBezTo>
                    <a:pt x="633" y="1747"/>
                    <a:pt x="196" y="2204"/>
                    <a:pt x="1" y="2446"/>
                  </a:cubicBezTo>
                  <a:cubicBezTo>
                    <a:pt x="910" y="2477"/>
                    <a:pt x="1737" y="2610"/>
                    <a:pt x="2470" y="2851"/>
                  </a:cubicBezTo>
                  <a:cubicBezTo>
                    <a:pt x="2632" y="2165"/>
                    <a:pt x="3242" y="1702"/>
                    <a:pt x="3917" y="1702"/>
                  </a:cubicBezTo>
                  <a:cubicBezTo>
                    <a:pt x="4056" y="1702"/>
                    <a:pt x="4198" y="1722"/>
                    <a:pt x="4339" y="1763"/>
                  </a:cubicBezTo>
                  <a:cubicBezTo>
                    <a:pt x="4639" y="1429"/>
                    <a:pt x="5050" y="1263"/>
                    <a:pt x="5461" y="1263"/>
                  </a:cubicBezTo>
                  <a:cubicBezTo>
                    <a:pt x="5871" y="1263"/>
                    <a:pt x="6282" y="1429"/>
                    <a:pt x="6582" y="1763"/>
                  </a:cubicBezTo>
                  <a:cubicBezTo>
                    <a:pt x="6724" y="1722"/>
                    <a:pt x="6866" y="1702"/>
                    <a:pt x="7005" y="1702"/>
                  </a:cubicBezTo>
                  <a:cubicBezTo>
                    <a:pt x="7682" y="1702"/>
                    <a:pt x="8292" y="2165"/>
                    <a:pt x="8466" y="2851"/>
                  </a:cubicBezTo>
                  <a:cubicBezTo>
                    <a:pt x="9200" y="2610"/>
                    <a:pt x="10011" y="2477"/>
                    <a:pt x="10940" y="2446"/>
                  </a:cubicBezTo>
                  <a:cubicBezTo>
                    <a:pt x="10729" y="2204"/>
                    <a:pt x="10304" y="1747"/>
                    <a:pt x="9656" y="1291"/>
                  </a:cubicBezTo>
                  <a:cubicBezTo>
                    <a:pt x="8412" y="431"/>
                    <a:pt x="6940" y="1"/>
                    <a:pt x="5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3778750" y="3595150"/>
              <a:ext cx="110925" cy="77750"/>
            </a:xfrm>
            <a:custGeom>
              <a:avLst/>
              <a:gdLst/>
              <a:ahLst/>
              <a:cxnLst/>
              <a:rect l="l" t="t" r="r" b="b"/>
              <a:pathLst>
                <a:path w="4437" h="3110" extrusionOk="0">
                  <a:moveTo>
                    <a:pt x="2218" y="1"/>
                  </a:moveTo>
                  <a:cubicBezTo>
                    <a:pt x="1978" y="1"/>
                    <a:pt x="1738" y="127"/>
                    <a:pt x="1608" y="378"/>
                  </a:cubicBezTo>
                  <a:cubicBezTo>
                    <a:pt x="1531" y="520"/>
                    <a:pt x="1390" y="597"/>
                    <a:pt x="1239" y="597"/>
                  </a:cubicBezTo>
                  <a:cubicBezTo>
                    <a:pt x="1167" y="597"/>
                    <a:pt x="1092" y="579"/>
                    <a:pt x="1023" y="542"/>
                  </a:cubicBezTo>
                  <a:cubicBezTo>
                    <a:pt x="915" y="475"/>
                    <a:pt x="797" y="445"/>
                    <a:pt x="681" y="445"/>
                  </a:cubicBezTo>
                  <a:cubicBezTo>
                    <a:pt x="345" y="445"/>
                    <a:pt x="24" y="702"/>
                    <a:pt x="1" y="1077"/>
                  </a:cubicBezTo>
                  <a:cubicBezTo>
                    <a:pt x="909" y="1517"/>
                    <a:pt x="1658" y="2185"/>
                    <a:pt x="2212" y="3109"/>
                  </a:cubicBezTo>
                  <a:cubicBezTo>
                    <a:pt x="2731" y="2247"/>
                    <a:pt x="3461" y="1549"/>
                    <a:pt x="4436" y="1077"/>
                  </a:cubicBezTo>
                  <a:cubicBezTo>
                    <a:pt x="4401" y="702"/>
                    <a:pt x="4086" y="445"/>
                    <a:pt x="3747" y="445"/>
                  </a:cubicBezTo>
                  <a:cubicBezTo>
                    <a:pt x="3630" y="445"/>
                    <a:pt x="3510" y="475"/>
                    <a:pt x="3398" y="542"/>
                  </a:cubicBezTo>
                  <a:cubicBezTo>
                    <a:pt x="3335" y="579"/>
                    <a:pt x="3263" y="597"/>
                    <a:pt x="3191" y="597"/>
                  </a:cubicBezTo>
                  <a:cubicBezTo>
                    <a:pt x="3042" y="597"/>
                    <a:pt x="2895" y="520"/>
                    <a:pt x="2829" y="378"/>
                  </a:cubicBezTo>
                  <a:cubicBezTo>
                    <a:pt x="2698" y="127"/>
                    <a:pt x="2458" y="1"/>
                    <a:pt x="2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3696250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0" y="1"/>
                  </a:moveTo>
                  <a:lnTo>
                    <a:pt x="1689" y="3153"/>
                  </a:lnTo>
                  <a:cubicBezTo>
                    <a:pt x="2161" y="2845"/>
                    <a:pt x="3152" y="2291"/>
                    <a:pt x="4682" y="2146"/>
                  </a:cubicBezTo>
                  <a:cubicBezTo>
                    <a:pt x="3640" y="586"/>
                    <a:pt x="1884" y="3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3854725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4682" y="1"/>
                  </a:moveTo>
                  <a:lnTo>
                    <a:pt x="4682" y="1"/>
                  </a:lnTo>
                  <a:cubicBezTo>
                    <a:pt x="2813" y="32"/>
                    <a:pt x="1058" y="586"/>
                    <a:pt x="0" y="2146"/>
                  </a:cubicBezTo>
                  <a:cubicBezTo>
                    <a:pt x="1530" y="2291"/>
                    <a:pt x="2536" y="2845"/>
                    <a:pt x="3008" y="3153"/>
                  </a:cubicBezTo>
                  <a:lnTo>
                    <a:pt x="4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45"/>
          <p:cNvGrpSpPr/>
          <p:nvPr/>
        </p:nvGrpSpPr>
        <p:grpSpPr>
          <a:xfrm>
            <a:off x="4433245" y="2378468"/>
            <a:ext cx="296134" cy="351125"/>
            <a:chOff x="3171250" y="4212600"/>
            <a:chExt cx="320600" cy="351125"/>
          </a:xfrm>
        </p:grpSpPr>
        <p:sp>
          <p:nvSpPr>
            <p:cNvPr id="963" name="Google Shape;963;p45"/>
            <p:cNvSpPr/>
            <p:nvPr/>
          </p:nvSpPr>
          <p:spPr>
            <a:xfrm>
              <a:off x="3232600" y="4212600"/>
              <a:ext cx="197500" cy="76775"/>
            </a:xfrm>
            <a:custGeom>
              <a:avLst/>
              <a:gdLst/>
              <a:ahLst/>
              <a:cxnLst/>
              <a:rect l="l" t="t" r="r" b="b"/>
              <a:pathLst>
                <a:path w="7900" h="3071" extrusionOk="0">
                  <a:moveTo>
                    <a:pt x="3948" y="0"/>
                  </a:moveTo>
                  <a:cubicBezTo>
                    <a:pt x="1771" y="0"/>
                    <a:pt x="0" y="698"/>
                    <a:pt x="0" y="1541"/>
                  </a:cubicBezTo>
                  <a:cubicBezTo>
                    <a:pt x="0" y="2388"/>
                    <a:pt x="1771" y="3070"/>
                    <a:pt x="3948" y="3070"/>
                  </a:cubicBezTo>
                  <a:cubicBezTo>
                    <a:pt x="6144" y="3070"/>
                    <a:pt x="7900" y="2388"/>
                    <a:pt x="7900" y="1541"/>
                  </a:cubicBezTo>
                  <a:cubicBezTo>
                    <a:pt x="7900" y="698"/>
                    <a:pt x="6144" y="0"/>
                    <a:pt x="3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3171250" y="4275975"/>
              <a:ext cx="320600" cy="287750"/>
            </a:xfrm>
            <a:custGeom>
              <a:avLst/>
              <a:gdLst/>
              <a:ahLst/>
              <a:cxnLst/>
              <a:rect l="l" t="t" r="r" b="b"/>
              <a:pathLst>
                <a:path w="12824" h="11510" extrusionOk="0">
                  <a:moveTo>
                    <a:pt x="10791" y="3266"/>
                  </a:moveTo>
                  <a:cubicBezTo>
                    <a:pt x="10924" y="3414"/>
                    <a:pt x="11083" y="3527"/>
                    <a:pt x="11263" y="3590"/>
                  </a:cubicBezTo>
                  <a:lnTo>
                    <a:pt x="11263" y="7706"/>
                  </a:lnTo>
                  <a:lnTo>
                    <a:pt x="10338" y="7706"/>
                  </a:lnTo>
                  <a:lnTo>
                    <a:pt x="10338" y="7378"/>
                  </a:lnTo>
                  <a:cubicBezTo>
                    <a:pt x="10467" y="7315"/>
                    <a:pt x="10549" y="7167"/>
                    <a:pt x="10549" y="7023"/>
                  </a:cubicBezTo>
                  <a:cubicBezTo>
                    <a:pt x="10549" y="6793"/>
                    <a:pt x="10370" y="6598"/>
                    <a:pt x="10143" y="6598"/>
                  </a:cubicBezTo>
                  <a:lnTo>
                    <a:pt x="9702" y="6598"/>
                  </a:lnTo>
                  <a:cubicBezTo>
                    <a:pt x="9476" y="6598"/>
                    <a:pt x="9297" y="6793"/>
                    <a:pt x="9297" y="7023"/>
                  </a:cubicBezTo>
                  <a:cubicBezTo>
                    <a:pt x="9297" y="7167"/>
                    <a:pt x="9379" y="7315"/>
                    <a:pt x="9507" y="7378"/>
                  </a:cubicBezTo>
                  <a:lnTo>
                    <a:pt x="9507" y="7706"/>
                  </a:lnTo>
                  <a:lnTo>
                    <a:pt x="8353" y="7706"/>
                  </a:lnTo>
                  <a:lnTo>
                    <a:pt x="8353" y="7378"/>
                  </a:lnTo>
                  <a:cubicBezTo>
                    <a:pt x="8485" y="7315"/>
                    <a:pt x="8583" y="7167"/>
                    <a:pt x="8583" y="7023"/>
                  </a:cubicBezTo>
                  <a:cubicBezTo>
                    <a:pt x="8583" y="6793"/>
                    <a:pt x="8388" y="6598"/>
                    <a:pt x="8158" y="6598"/>
                  </a:cubicBezTo>
                  <a:lnTo>
                    <a:pt x="7721" y="6598"/>
                  </a:lnTo>
                  <a:cubicBezTo>
                    <a:pt x="7494" y="6598"/>
                    <a:pt x="7315" y="6793"/>
                    <a:pt x="7315" y="7023"/>
                  </a:cubicBezTo>
                  <a:cubicBezTo>
                    <a:pt x="7315" y="7167"/>
                    <a:pt x="7412" y="7315"/>
                    <a:pt x="7541" y="7378"/>
                  </a:cubicBezTo>
                  <a:lnTo>
                    <a:pt x="7541" y="7706"/>
                  </a:lnTo>
                  <a:lnTo>
                    <a:pt x="5950" y="7706"/>
                  </a:lnTo>
                  <a:lnTo>
                    <a:pt x="5950" y="6843"/>
                  </a:lnTo>
                  <a:cubicBezTo>
                    <a:pt x="5950" y="6613"/>
                    <a:pt x="5755" y="6438"/>
                    <a:pt x="5524" y="6438"/>
                  </a:cubicBezTo>
                  <a:lnTo>
                    <a:pt x="3964" y="6438"/>
                  </a:lnTo>
                  <a:lnTo>
                    <a:pt x="3964" y="6192"/>
                  </a:lnTo>
                  <a:cubicBezTo>
                    <a:pt x="3964" y="5966"/>
                    <a:pt x="3788" y="5786"/>
                    <a:pt x="3558" y="5786"/>
                  </a:cubicBezTo>
                  <a:cubicBezTo>
                    <a:pt x="3332" y="5786"/>
                    <a:pt x="3152" y="5966"/>
                    <a:pt x="3152" y="6192"/>
                  </a:cubicBezTo>
                  <a:lnTo>
                    <a:pt x="3152" y="6438"/>
                  </a:lnTo>
                  <a:lnTo>
                    <a:pt x="2680" y="6438"/>
                  </a:lnTo>
                  <a:cubicBezTo>
                    <a:pt x="2454" y="6438"/>
                    <a:pt x="2275" y="6613"/>
                    <a:pt x="2275" y="6843"/>
                  </a:cubicBezTo>
                  <a:lnTo>
                    <a:pt x="2275" y="7706"/>
                  </a:lnTo>
                  <a:lnTo>
                    <a:pt x="1561" y="7706"/>
                  </a:lnTo>
                  <a:lnTo>
                    <a:pt x="1561" y="3590"/>
                  </a:lnTo>
                  <a:cubicBezTo>
                    <a:pt x="1740" y="3527"/>
                    <a:pt x="1900" y="3414"/>
                    <a:pt x="2013" y="3266"/>
                  </a:cubicBezTo>
                  <a:cubicBezTo>
                    <a:pt x="2249" y="3535"/>
                    <a:pt x="2575" y="3670"/>
                    <a:pt x="2898" y="3670"/>
                  </a:cubicBezTo>
                  <a:cubicBezTo>
                    <a:pt x="3222" y="3670"/>
                    <a:pt x="3543" y="3535"/>
                    <a:pt x="3769" y="3266"/>
                  </a:cubicBezTo>
                  <a:cubicBezTo>
                    <a:pt x="4005" y="3535"/>
                    <a:pt x="4331" y="3670"/>
                    <a:pt x="4654" y="3670"/>
                  </a:cubicBezTo>
                  <a:cubicBezTo>
                    <a:pt x="4977" y="3670"/>
                    <a:pt x="5298" y="3535"/>
                    <a:pt x="5524" y="3266"/>
                  </a:cubicBezTo>
                  <a:cubicBezTo>
                    <a:pt x="5760" y="3535"/>
                    <a:pt x="6086" y="3670"/>
                    <a:pt x="6409" y="3670"/>
                  </a:cubicBezTo>
                  <a:cubicBezTo>
                    <a:pt x="6733" y="3670"/>
                    <a:pt x="7054" y="3535"/>
                    <a:pt x="7280" y="3266"/>
                  </a:cubicBezTo>
                  <a:cubicBezTo>
                    <a:pt x="7516" y="3535"/>
                    <a:pt x="7842" y="3670"/>
                    <a:pt x="8165" y="3670"/>
                  </a:cubicBezTo>
                  <a:cubicBezTo>
                    <a:pt x="8488" y="3670"/>
                    <a:pt x="8809" y="3535"/>
                    <a:pt x="9035" y="3266"/>
                  </a:cubicBezTo>
                  <a:cubicBezTo>
                    <a:pt x="9271" y="3535"/>
                    <a:pt x="9597" y="3670"/>
                    <a:pt x="9920" y="3670"/>
                  </a:cubicBezTo>
                  <a:cubicBezTo>
                    <a:pt x="10244" y="3670"/>
                    <a:pt x="10565" y="3535"/>
                    <a:pt x="10791" y="3266"/>
                  </a:cubicBezTo>
                  <a:close/>
                  <a:moveTo>
                    <a:pt x="1690" y="9200"/>
                  </a:moveTo>
                  <a:cubicBezTo>
                    <a:pt x="1916" y="9200"/>
                    <a:pt x="2095" y="9379"/>
                    <a:pt x="2095" y="9605"/>
                  </a:cubicBezTo>
                  <a:cubicBezTo>
                    <a:pt x="2095" y="9832"/>
                    <a:pt x="1916" y="10011"/>
                    <a:pt x="1690" y="10011"/>
                  </a:cubicBezTo>
                  <a:cubicBezTo>
                    <a:pt x="1463" y="10011"/>
                    <a:pt x="1284" y="9832"/>
                    <a:pt x="1284" y="9605"/>
                  </a:cubicBezTo>
                  <a:cubicBezTo>
                    <a:pt x="1284" y="9379"/>
                    <a:pt x="1463" y="9200"/>
                    <a:pt x="1690" y="9200"/>
                  </a:cubicBezTo>
                  <a:close/>
                  <a:moveTo>
                    <a:pt x="11134" y="9200"/>
                  </a:moveTo>
                  <a:cubicBezTo>
                    <a:pt x="11360" y="9200"/>
                    <a:pt x="11540" y="9379"/>
                    <a:pt x="11540" y="9605"/>
                  </a:cubicBezTo>
                  <a:cubicBezTo>
                    <a:pt x="11540" y="9832"/>
                    <a:pt x="11360" y="10011"/>
                    <a:pt x="11134" y="10011"/>
                  </a:cubicBezTo>
                  <a:cubicBezTo>
                    <a:pt x="10908" y="10011"/>
                    <a:pt x="10713" y="9832"/>
                    <a:pt x="10713" y="9605"/>
                  </a:cubicBezTo>
                  <a:cubicBezTo>
                    <a:pt x="10713" y="9379"/>
                    <a:pt x="10908" y="9200"/>
                    <a:pt x="11134" y="9200"/>
                  </a:cubicBezTo>
                  <a:close/>
                  <a:moveTo>
                    <a:pt x="2013" y="1"/>
                  </a:moveTo>
                  <a:lnTo>
                    <a:pt x="160" y="730"/>
                  </a:lnTo>
                  <a:cubicBezTo>
                    <a:pt x="63" y="762"/>
                    <a:pt x="0" y="859"/>
                    <a:pt x="0" y="976"/>
                  </a:cubicBezTo>
                  <a:lnTo>
                    <a:pt x="0" y="2517"/>
                  </a:lnTo>
                  <a:cubicBezTo>
                    <a:pt x="0" y="3005"/>
                    <a:pt x="293" y="3430"/>
                    <a:pt x="730" y="3590"/>
                  </a:cubicBezTo>
                  <a:lnTo>
                    <a:pt x="730" y="7706"/>
                  </a:lnTo>
                  <a:lnTo>
                    <a:pt x="488" y="7706"/>
                  </a:lnTo>
                  <a:cubicBezTo>
                    <a:pt x="258" y="7706"/>
                    <a:pt x="82" y="7881"/>
                    <a:pt x="82" y="8111"/>
                  </a:cubicBezTo>
                  <a:lnTo>
                    <a:pt x="82" y="11100"/>
                  </a:lnTo>
                  <a:cubicBezTo>
                    <a:pt x="82" y="11330"/>
                    <a:pt x="258" y="11509"/>
                    <a:pt x="488" y="11509"/>
                  </a:cubicBezTo>
                  <a:lnTo>
                    <a:pt x="12336" y="11509"/>
                  </a:lnTo>
                  <a:cubicBezTo>
                    <a:pt x="12566" y="11509"/>
                    <a:pt x="12741" y="11330"/>
                    <a:pt x="12741" y="11100"/>
                  </a:cubicBezTo>
                  <a:lnTo>
                    <a:pt x="12741" y="8111"/>
                  </a:lnTo>
                  <a:cubicBezTo>
                    <a:pt x="12741" y="7881"/>
                    <a:pt x="12566" y="7706"/>
                    <a:pt x="12336" y="7706"/>
                  </a:cubicBezTo>
                  <a:lnTo>
                    <a:pt x="12094" y="7706"/>
                  </a:lnTo>
                  <a:lnTo>
                    <a:pt x="12094" y="3590"/>
                  </a:lnTo>
                  <a:cubicBezTo>
                    <a:pt x="12515" y="3430"/>
                    <a:pt x="12823" y="3005"/>
                    <a:pt x="12823" y="2517"/>
                  </a:cubicBezTo>
                  <a:lnTo>
                    <a:pt x="12823" y="976"/>
                  </a:lnTo>
                  <a:cubicBezTo>
                    <a:pt x="12823" y="859"/>
                    <a:pt x="12761" y="762"/>
                    <a:pt x="12644" y="730"/>
                  </a:cubicBezTo>
                  <a:lnTo>
                    <a:pt x="10791" y="1"/>
                  </a:lnTo>
                  <a:cubicBezTo>
                    <a:pt x="10036" y="910"/>
                    <a:pt x="8220" y="1364"/>
                    <a:pt x="6404" y="1364"/>
                  </a:cubicBezTo>
                  <a:cubicBezTo>
                    <a:pt x="4587" y="1364"/>
                    <a:pt x="2770" y="910"/>
                    <a:pt x="2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45"/>
          <p:cNvSpPr/>
          <p:nvPr/>
        </p:nvSpPr>
        <p:spPr>
          <a:xfrm flipH="1">
            <a:off x="8255500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5"/>
          <p:cNvSpPr/>
          <p:nvPr/>
        </p:nvSpPr>
        <p:spPr>
          <a:xfrm flipH="1">
            <a:off x="794363" y="3931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5"/>
          <p:cNvSpPr/>
          <p:nvPr/>
        </p:nvSpPr>
        <p:spPr>
          <a:xfrm flipH="1">
            <a:off x="700375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45"/>
          <p:cNvGrpSpPr/>
          <p:nvPr/>
        </p:nvGrpSpPr>
        <p:grpSpPr>
          <a:xfrm rot="1236582">
            <a:off x="7772360" y="784915"/>
            <a:ext cx="351125" cy="197125"/>
            <a:chOff x="5653350" y="2999150"/>
            <a:chExt cx="351125" cy="197125"/>
          </a:xfrm>
        </p:grpSpPr>
        <p:sp>
          <p:nvSpPr>
            <p:cNvPr id="969" name="Google Shape;969;p45"/>
            <p:cNvSpPr/>
            <p:nvPr/>
          </p:nvSpPr>
          <p:spPr>
            <a:xfrm>
              <a:off x="5761400" y="2999150"/>
              <a:ext cx="134900" cy="142600"/>
            </a:xfrm>
            <a:custGeom>
              <a:avLst/>
              <a:gdLst/>
              <a:ahLst/>
              <a:cxnLst/>
              <a:rect l="l" t="t" r="r" b="b"/>
              <a:pathLst>
                <a:path w="5396" h="5704" extrusionOk="0">
                  <a:moveTo>
                    <a:pt x="2700" y="0"/>
                  </a:moveTo>
                  <a:cubicBezTo>
                    <a:pt x="1269" y="0"/>
                    <a:pt x="406" y="827"/>
                    <a:pt x="325" y="925"/>
                  </a:cubicBezTo>
                  <a:cubicBezTo>
                    <a:pt x="67" y="1170"/>
                    <a:pt x="1" y="1545"/>
                    <a:pt x="129" y="1869"/>
                  </a:cubicBezTo>
                  <a:lnTo>
                    <a:pt x="1448" y="5153"/>
                  </a:lnTo>
                  <a:cubicBezTo>
                    <a:pt x="1577" y="5493"/>
                    <a:pt x="1904" y="5704"/>
                    <a:pt x="2259" y="5704"/>
                  </a:cubicBezTo>
                  <a:lnTo>
                    <a:pt x="3137" y="5704"/>
                  </a:lnTo>
                  <a:cubicBezTo>
                    <a:pt x="3496" y="5704"/>
                    <a:pt x="3820" y="5493"/>
                    <a:pt x="3953" y="5153"/>
                  </a:cubicBezTo>
                  <a:lnTo>
                    <a:pt x="5267" y="1869"/>
                  </a:lnTo>
                  <a:cubicBezTo>
                    <a:pt x="5396" y="1545"/>
                    <a:pt x="5318" y="1170"/>
                    <a:pt x="5072" y="925"/>
                  </a:cubicBezTo>
                  <a:cubicBezTo>
                    <a:pt x="4975" y="827"/>
                    <a:pt x="4113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5700450" y="3042625"/>
              <a:ext cx="80875" cy="110150"/>
            </a:xfrm>
            <a:custGeom>
              <a:avLst/>
              <a:gdLst/>
              <a:ahLst/>
              <a:cxnLst/>
              <a:rect l="l" t="t" r="r" b="b"/>
              <a:pathLst>
                <a:path w="3235" h="4406" extrusionOk="0">
                  <a:moveTo>
                    <a:pt x="1690" y="1"/>
                  </a:moveTo>
                  <a:cubicBezTo>
                    <a:pt x="847" y="438"/>
                    <a:pt x="375" y="894"/>
                    <a:pt x="344" y="941"/>
                  </a:cubicBezTo>
                  <a:cubicBezTo>
                    <a:pt x="67" y="1218"/>
                    <a:pt x="1" y="1643"/>
                    <a:pt x="196" y="1983"/>
                  </a:cubicBezTo>
                  <a:lnTo>
                    <a:pt x="1300" y="3965"/>
                  </a:lnTo>
                  <a:cubicBezTo>
                    <a:pt x="1448" y="4241"/>
                    <a:pt x="1756" y="4405"/>
                    <a:pt x="2064" y="4405"/>
                  </a:cubicBezTo>
                  <a:cubicBezTo>
                    <a:pt x="2197" y="4405"/>
                    <a:pt x="2326" y="4390"/>
                    <a:pt x="2454" y="4323"/>
                  </a:cubicBezTo>
                  <a:cubicBezTo>
                    <a:pt x="2618" y="4241"/>
                    <a:pt x="2895" y="4113"/>
                    <a:pt x="3235" y="3984"/>
                  </a:cubicBezTo>
                  <a:cubicBezTo>
                    <a:pt x="3188" y="3902"/>
                    <a:pt x="3153" y="3820"/>
                    <a:pt x="3121" y="3723"/>
                  </a:cubicBezTo>
                  <a:lnTo>
                    <a:pt x="1807" y="438"/>
                  </a:lnTo>
                  <a:cubicBezTo>
                    <a:pt x="1740" y="294"/>
                    <a:pt x="1709" y="145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5876400" y="3039800"/>
              <a:ext cx="80475" cy="112975"/>
            </a:xfrm>
            <a:custGeom>
              <a:avLst/>
              <a:gdLst/>
              <a:ahLst/>
              <a:cxnLst/>
              <a:rect l="l" t="t" r="r" b="b"/>
              <a:pathLst>
                <a:path w="3219" h="4519" extrusionOk="0">
                  <a:moveTo>
                    <a:pt x="1545" y="1"/>
                  </a:moveTo>
                  <a:cubicBezTo>
                    <a:pt x="1545" y="196"/>
                    <a:pt x="1498" y="371"/>
                    <a:pt x="1432" y="551"/>
                  </a:cubicBezTo>
                  <a:lnTo>
                    <a:pt x="113" y="3836"/>
                  </a:lnTo>
                  <a:cubicBezTo>
                    <a:pt x="82" y="3918"/>
                    <a:pt x="51" y="3980"/>
                    <a:pt x="0" y="4062"/>
                  </a:cubicBezTo>
                  <a:cubicBezTo>
                    <a:pt x="441" y="4210"/>
                    <a:pt x="831" y="4354"/>
                    <a:pt x="1026" y="4452"/>
                  </a:cubicBezTo>
                  <a:cubicBezTo>
                    <a:pt x="1139" y="4503"/>
                    <a:pt x="1268" y="4518"/>
                    <a:pt x="1381" y="4518"/>
                  </a:cubicBezTo>
                  <a:cubicBezTo>
                    <a:pt x="1498" y="4518"/>
                    <a:pt x="1611" y="4503"/>
                    <a:pt x="1724" y="4452"/>
                  </a:cubicBezTo>
                  <a:cubicBezTo>
                    <a:pt x="1935" y="4370"/>
                    <a:pt x="2115" y="4195"/>
                    <a:pt x="2197" y="3964"/>
                  </a:cubicBezTo>
                  <a:lnTo>
                    <a:pt x="3074" y="1772"/>
                  </a:lnTo>
                  <a:cubicBezTo>
                    <a:pt x="3219" y="1429"/>
                    <a:pt x="3121" y="1023"/>
                    <a:pt x="2828" y="781"/>
                  </a:cubicBezTo>
                  <a:cubicBezTo>
                    <a:pt x="2797" y="746"/>
                    <a:pt x="2356" y="37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5942225" y="3097050"/>
              <a:ext cx="62250" cy="99225"/>
            </a:xfrm>
            <a:custGeom>
              <a:avLst/>
              <a:gdLst/>
              <a:ahLst/>
              <a:cxnLst/>
              <a:rect l="l" t="t" r="r" b="b"/>
              <a:pathLst>
                <a:path w="2490" h="3969" extrusionOk="0">
                  <a:moveTo>
                    <a:pt x="1124" y="1"/>
                  </a:moveTo>
                  <a:lnTo>
                    <a:pt x="328" y="1983"/>
                  </a:lnTo>
                  <a:cubicBezTo>
                    <a:pt x="262" y="2178"/>
                    <a:pt x="149" y="2357"/>
                    <a:pt x="0" y="2521"/>
                  </a:cubicBezTo>
                  <a:cubicBezTo>
                    <a:pt x="1042" y="3399"/>
                    <a:pt x="929" y="3968"/>
                    <a:pt x="1577" y="3968"/>
                  </a:cubicBezTo>
                  <a:cubicBezTo>
                    <a:pt x="2017" y="3968"/>
                    <a:pt x="2489" y="3301"/>
                    <a:pt x="2489" y="2650"/>
                  </a:cubicBezTo>
                  <a:cubicBezTo>
                    <a:pt x="2489" y="1479"/>
                    <a:pt x="1967" y="683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5653350" y="3098325"/>
              <a:ext cx="65450" cy="97950"/>
            </a:xfrm>
            <a:custGeom>
              <a:avLst/>
              <a:gdLst/>
              <a:ahLst/>
              <a:cxnLst/>
              <a:rect l="l" t="t" r="r" b="b"/>
              <a:pathLst>
                <a:path w="2618" h="3918" extrusionOk="0">
                  <a:moveTo>
                    <a:pt x="1284" y="1"/>
                  </a:moveTo>
                  <a:cubicBezTo>
                    <a:pt x="488" y="683"/>
                    <a:pt x="0" y="1463"/>
                    <a:pt x="0" y="2599"/>
                  </a:cubicBezTo>
                  <a:cubicBezTo>
                    <a:pt x="0" y="3250"/>
                    <a:pt x="453" y="3917"/>
                    <a:pt x="894" y="3917"/>
                  </a:cubicBezTo>
                  <a:cubicBezTo>
                    <a:pt x="1576" y="3917"/>
                    <a:pt x="1428" y="3316"/>
                    <a:pt x="2618" y="2357"/>
                  </a:cubicBezTo>
                  <a:cubicBezTo>
                    <a:pt x="2552" y="2290"/>
                    <a:pt x="2501" y="2209"/>
                    <a:pt x="2454" y="2127"/>
                  </a:cubicBezTo>
                  <a:lnTo>
                    <a:pt x="1366" y="160"/>
                  </a:lnTo>
                  <a:cubicBezTo>
                    <a:pt x="1331" y="98"/>
                    <a:pt x="1299" y="47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5"/>
          <p:cNvGrpSpPr/>
          <p:nvPr/>
        </p:nvGrpSpPr>
        <p:grpSpPr>
          <a:xfrm rot="1090769">
            <a:off x="8194913" y="4310761"/>
            <a:ext cx="272705" cy="351131"/>
            <a:chOff x="4205050" y="3543250"/>
            <a:chExt cx="272700" cy="351125"/>
          </a:xfrm>
        </p:grpSpPr>
        <p:sp>
          <p:nvSpPr>
            <p:cNvPr id="975" name="Google Shape;975;p45"/>
            <p:cNvSpPr/>
            <p:nvPr/>
          </p:nvSpPr>
          <p:spPr>
            <a:xfrm>
              <a:off x="4205050" y="3543250"/>
              <a:ext cx="272700" cy="351125"/>
            </a:xfrm>
            <a:custGeom>
              <a:avLst/>
              <a:gdLst/>
              <a:ahLst/>
              <a:cxnLst/>
              <a:rect l="l" t="t" r="r" b="b"/>
              <a:pathLst>
                <a:path w="10908" h="14045" extrusionOk="0">
                  <a:moveTo>
                    <a:pt x="5899" y="2649"/>
                  </a:moveTo>
                  <a:cubicBezTo>
                    <a:pt x="6129" y="2649"/>
                    <a:pt x="6305" y="2844"/>
                    <a:pt x="6305" y="3075"/>
                  </a:cubicBezTo>
                  <a:lnTo>
                    <a:pt x="6305" y="3348"/>
                  </a:lnTo>
                  <a:cubicBezTo>
                    <a:pt x="7413" y="3527"/>
                    <a:pt x="8290" y="4405"/>
                    <a:pt x="8470" y="5513"/>
                  </a:cubicBezTo>
                  <a:lnTo>
                    <a:pt x="8532" y="5513"/>
                  </a:lnTo>
                  <a:cubicBezTo>
                    <a:pt x="8762" y="5513"/>
                    <a:pt x="8938" y="5688"/>
                    <a:pt x="8938" y="5919"/>
                  </a:cubicBezTo>
                  <a:cubicBezTo>
                    <a:pt x="8938" y="6145"/>
                    <a:pt x="8762" y="6324"/>
                    <a:pt x="8532" y="6324"/>
                  </a:cubicBezTo>
                  <a:lnTo>
                    <a:pt x="3266" y="6324"/>
                  </a:lnTo>
                  <a:cubicBezTo>
                    <a:pt x="3039" y="6324"/>
                    <a:pt x="2844" y="6145"/>
                    <a:pt x="2844" y="5919"/>
                  </a:cubicBezTo>
                  <a:cubicBezTo>
                    <a:pt x="2844" y="5688"/>
                    <a:pt x="3039" y="5513"/>
                    <a:pt x="3266" y="5513"/>
                  </a:cubicBezTo>
                  <a:lnTo>
                    <a:pt x="3316" y="5513"/>
                  </a:lnTo>
                  <a:cubicBezTo>
                    <a:pt x="3496" y="4405"/>
                    <a:pt x="4374" y="3527"/>
                    <a:pt x="5478" y="3348"/>
                  </a:cubicBezTo>
                  <a:lnTo>
                    <a:pt x="5478" y="3075"/>
                  </a:lnTo>
                  <a:cubicBezTo>
                    <a:pt x="5478" y="2844"/>
                    <a:pt x="5673" y="2649"/>
                    <a:pt x="5899" y="2649"/>
                  </a:cubicBezTo>
                  <a:close/>
                  <a:moveTo>
                    <a:pt x="5462" y="7479"/>
                  </a:moveTo>
                  <a:cubicBezTo>
                    <a:pt x="5688" y="7479"/>
                    <a:pt x="5868" y="7674"/>
                    <a:pt x="5868" y="7900"/>
                  </a:cubicBezTo>
                  <a:cubicBezTo>
                    <a:pt x="5868" y="8127"/>
                    <a:pt x="5688" y="8306"/>
                    <a:pt x="5462" y="8306"/>
                  </a:cubicBezTo>
                  <a:lnTo>
                    <a:pt x="3266" y="8306"/>
                  </a:lnTo>
                  <a:cubicBezTo>
                    <a:pt x="3039" y="8306"/>
                    <a:pt x="2844" y="8127"/>
                    <a:pt x="2844" y="7900"/>
                  </a:cubicBezTo>
                  <a:cubicBezTo>
                    <a:pt x="2844" y="7674"/>
                    <a:pt x="3039" y="7479"/>
                    <a:pt x="3266" y="7479"/>
                  </a:cubicBezTo>
                  <a:close/>
                  <a:moveTo>
                    <a:pt x="8532" y="7479"/>
                  </a:moveTo>
                  <a:cubicBezTo>
                    <a:pt x="8762" y="7479"/>
                    <a:pt x="8938" y="7674"/>
                    <a:pt x="8938" y="7900"/>
                  </a:cubicBezTo>
                  <a:cubicBezTo>
                    <a:pt x="8938" y="8127"/>
                    <a:pt x="8762" y="8306"/>
                    <a:pt x="8532" y="8306"/>
                  </a:cubicBezTo>
                  <a:lnTo>
                    <a:pt x="7654" y="8306"/>
                  </a:lnTo>
                  <a:cubicBezTo>
                    <a:pt x="7428" y="8306"/>
                    <a:pt x="7233" y="8127"/>
                    <a:pt x="7233" y="7900"/>
                  </a:cubicBezTo>
                  <a:cubicBezTo>
                    <a:pt x="7233" y="7674"/>
                    <a:pt x="7428" y="7479"/>
                    <a:pt x="7654" y="7479"/>
                  </a:cubicBezTo>
                  <a:close/>
                  <a:moveTo>
                    <a:pt x="5462" y="9024"/>
                  </a:moveTo>
                  <a:cubicBezTo>
                    <a:pt x="5688" y="9024"/>
                    <a:pt x="5868" y="9199"/>
                    <a:pt x="5868" y="9430"/>
                  </a:cubicBezTo>
                  <a:cubicBezTo>
                    <a:pt x="5868" y="9656"/>
                    <a:pt x="5688" y="9835"/>
                    <a:pt x="5462" y="9835"/>
                  </a:cubicBezTo>
                  <a:lnTo>
                    <a:pt x="3266" y="9835"/>
                  </a:lnTo>
                  <a:cubicBezTo>
                    <a:pt x="3039" y="9835"/>
                    <a:pt x="2844" y="9656"/>
                    <a:pt x="2844" y="9430"/>
                  </a:cubicBezTo>
                  <a:cubicBezTo>
                    <a:pt x="2844" y="9199"/>
                    <a:pt x="3039" y="9024"/>
                    <a:pt x="3266" y="9024"/>
                  </a:cubicBezTo>
                  <a:close/>
                  <a:moveTo>
                    <a:pt x="8532" y="9024"/>
                  </a:moveTo>
                  <a:cubicBezTo>
                    <a:pt x="8762" y="9024"/>
                    <a:pt x="8938" y="9199"/>
                    <a:pt x="8938" y="9430"/>
                  </a:cubicBezTo>
                  <a:cubicBezTo>
                    <a:pt x="8938" y="9656"/>
                    <a:pt x="8762" y="9835"/>
                    <a:pt x="8532" y="9835"/>
                  </a:cubicBezTo>
                  <a:lnTo>
                    <a:pt x="7654" y="9835"/>
                  </a:lnTo>
                  <a:cubicBezTo>
                    <a:pt x="7428" y="9835"/>
                    <a:pt x="7233" y="9656"/>
                    <a:pt x="7233" y="9430"/>
                  </a:cubicBezTo>
                  <a:cubicBezTo>
                    <a:pt x="7233" y="9199"/>
                    <a:pt x="7428" y="9024"/>
                    <a:pt x="7654" y="9024"/>
                  </a:cubicBezTo>
                  <a:close/>
                  <a:moveTo>
                    <a:pt x="5462" y="10549"/>
                  </a:moveTo>
                  <a:cubicBezTo>
                    <a:pt x="5688" y="10549"/>
                    <a:pt x="5868" y="10744"/>
                    <a:pt x="5868" y="10974"/>
                  </a:cubicBezTo>
                  <a:cubicBezTo>
                    <a:pt x="5868" y="11201"/>
                    <a:pt x="5688" y="11380"/>
                    <a:pt x="5462" y="11380"/>
                  </a:cubicBezTo>
                  <a:lnTo>
                    <a:pt x="3266" y="11380"/>
                  </a:lnTo>
                  <a:cubicBezTo>
                    <a:pt x="3039" y="11380"/>
                    <a:pt x="2844" y="11201"/>
                    <a:pt x="2844" y="10974"/>
                  </a:cubicBezTo>
                  <a:cubicBezTo>
                    <a:pt x="2844" y="10744"/>
                    <a:pt x="3039" y="10549"/>
                    <a:pt x="3266" y="10549"/>
                  </a:cubicBezTo>
                  <a:close/>
                  <a:moveTo>
                    <a:pt x="8532" y="10549"/>
                  </a:moveTo>
                  <a:cubicBezTo>
                    <a:pt x="8762" y="10549"/>
                    <a:pt x="8938" y="10744"/>
                    <a:pt x="8938" y="10974"/>
                  </a:cubicBezTo>
                  <a:cubicBezTo>
                    <a:pt x="8938" y="11201"/>
                    <a:pt x="8762" y="11380"/>
                    <a:pt x="8532" y="11380"/>
                  </a:cubicBezTo>
                  <a:lnTo>
                    <a:pt x="7654" y="11380"/>
                  </a:lnTo>
                  <a:cubicBezTo>
                    <a:pt x="7428" y="11380"/>
                    <a:pt x="7233" y="11201"/>
                    <a:pt x="7233" y="10974"/>
                  </a:cubicBezTo>
                  <a:cubicBezTo>
                    <a:pt x="7233" y="10744"/>
                    <a:pt x="7428" y="10549"/>
                    <a:pt x="7654" y="10549"/>
                  </a:cubicBezTo>
                  <a:close/>
                  <a:moveTo>
                    <a:pt x="1284" y="1"/>
                  </a:moveTo>
                  <a:cubicBezTo>
                    <a:pt x="1058" y="1"/>
                    <a:pt x="878" y="180"/>
                    <a:pt x="878" y="406"/>
                  </a:cubicBezTo>
                  <a:lnTo>
                    <a:pt x="878" y="1335"/>
                  </a:lnTo>
                  <a:lnTo>
                    <a:pt x="406" y="1335"/>
                  </a:lnTo>
                  <a:cubicBezTo>
                    <a:pt x="180" y="1335"/>
                    <a:pt x="0" y="1530"/>
                    <a:pt x="0" y="1756"/>
                  </a:cubicBezTo>
                  <a:cubicBezTo>
                    <a:pt x="0" y="1982"/>
                    <a:pt x="180" y="2162"/>
                    <a:pt x="406" y="2162"/>
                  </a:cubicBezTo>
                  <a:lnTo>
                    <a:pt x="878" y="2162"/>
                  </a:lnTo>
                  <a:lnTo>
                    <a:pt x="878" y="3090"/>
                  </a:lnTo>
                  <a:lnTo>
                    <a:pt x="406" y="3090"/>
                  </a:lnTo>
                  <a:cubicBezTo>
                    <a:pt x="180" y="3090"/>
                    <a:pt x="0" y="3285"/>
                    <a:pt x="0" y="3512"/>
                  </a:cubicBezTo>
                  <a:cubicBezTo>
                    <a:pt x="0" y="3738"/>
                    <a:pt x="180" y="3917"/>
                    <a:pt x="406" y="3917"/>
                  </a:cubicBezTo>
                  <a:lnTo>
                    <a:pt x="878" y="3917"/>
                  </a:lnTo>
                  <a:lnTo>
                    <a:pt x="878" y="4846"/>
                  </a:lnTo>
                  <a:lnTo>
                    <a:pt x="406" y="4846"/>
                  </a:lnTo>
                  <a:cubicBezTo>
                    <a:pt x="180" y="4846"/>
                    <a:pt x="0" y="5041"/>
                    <a:pt x="0" y="5267"/>
                  </a:cubicBezTo>
                  <a:cubicBezTo>
                    <a:pt x="0" y="5493"/>
                    <a:pt x="180" y="5673"/>
                    <a:pt x="406" y="5673"/>
                  </a:cubicBezTo>
                  <a:lnTo>
                    <a:pt x="878" y="5673"/>
                  </a:lnTo>
                  <a:lnTo>
                    <a:pt x="878" y="6601"/>
                  </a:lnTo>
                  <a:lnTo>
                    <a:pt x="406" y="6601"/>
                  </a:lnTo>
                  <a:cubicBezTo>
                    <a:pt x="180" y="6601"/>
                    <a:pt x="0" y="6796"/>
                    <a:pt x="0" y="7023"/>
                  </a:cubicBezTo>
                  <a:cubicBezTo>
                    <a:pt x="0" y="7249"/>
                    <a:pt x="180" y="7428"/>
                    <a:pt x="406" y="7428"/>
                  </a:cubicBezTo>
                  <a:lnTo>
                    <a:pt x="878" y="7428"/>
                  </a:lnTo>
                  <a:lnTo>
                    <a:pt x="878" y="8357"/>
                  </a:lnTo>
                  <a:lnTo>
                    <a:pt x="406" y="8357"/>
                  </a:lnTo>
                  <a:cubicBezTo>
                    <a:pt x="180" y="8357"/>
                    <a:pt x="0" y="8552"/>
                    <a:pt x="0" y="8778"/>
                  </a:cubicBezTo>
                  <a:cubicBezTo>
                    <a:pt x="0" y="9004"/>
                    <a:pt x="180" y="9184"/>
                    <a:pt x="406" y="9184"/>
                  </a:cubicBezTo>
                  <a:lnTo>
                    <a:pt x="878" y="9184"/>
                  </a:lnTo>
                  <a:lnTo>
                    <a:pt x="878" y="10112"/>
                  </a:lnTo>
                  <a:lnTo>
                    <a:pt x="406" y="10112"/>
                  </a:lnTo>
                  <a:cubicBezTo>
                    <a:pt x="180" y="10112"/>
                    <a:pt x="0" y="10307"/>
                    <a:pt x="0" y="10534"/>
                  </a:cubicBezTo>
                  <a:cubicBezTo>
                    <a:pt x="0" y="10760"/>
                    <a:pt x="180" y="10939"/>
                    <a:pt x="406" y="10939"/>
                  </a:cubicBezTo>
                  <a:lnTo>
                    <a:pt x="878" y="10939"/>
                  </a:lnTo>
                  <a:lnTo>
                    <a:pt x="878" y="11868"/>
                  </a:lnTo>
                  <a:lnTo>
                    <a:pt x="406" y="11868"/>
                  </a:lnTo>
                  <a:cubicBezTo>
                    <a:pt x="180" y="11868"/>
                    <a:pt x="0" y="12063"/>
                    <a:pt x="0" y="12289"/>
                  </a:cubicBezTo>
                  <a:cubicBezTo>
                    <a:pt x="0" y="12515"/>
                    <a:pt x="180" y="12695"/>
                    <a:pt x="406" y="12695"/>
                  </a:cubicBezTo>
                  <a:lnTo>
                    <a:pt x="878" y="12695"/>
                  </a:lnTo>
                  <a:lnTo>
                    <a:pt x="878" y="13623"/>
                  </a:lnTo>
                  <a:cubicBezTo>
                    <a:pt x="878" y="13850"/>
                    <a:pt x="1058" y="14045"/>
                    <a:pt x="1284" y="14045"/>
                  </a:cubicBezTo>
                  <a:lnTo>
                    <a:pt x="10498" y="14045"/>
                  </a:lnTo>
                  <a:cubicBezTo>
                    <a:pt x="10729" y="14045"/>
                    <a:pt x="10908" y="13850"/>
                    <a:pt x="10908" y="13623"/>
                  </a:cubicBezTo>
                  <a:lnTo>
                    <a:pt x="10908" y="406"/>
                  </a:lnTo>
                  <a:cubicBezTo>
                    <a:pt x="10908" y="180"/>
                    <a:pt x="10729" y="1"/>
                    <a:pt x="10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4309000" y="3646425"/>
              <a:ext cx="86650" cy="34650"/>
            </a:xfrm>
            <a:custGeom>
              <a:avLst/>
              <a:gdLst/>
              <a:ahLst/>
              <a:cxnLst/>
              <a:rect l="l" t="t" r="r" b="b"/>
              <a:pathLst>
                <a:path w="3466" h="1386" extrusionOk="0">
                  <a:moveTo>
                    <a:pt x="1741" y="1"/>
                  </a:moveTo>
                  <a:cubicBezTo>
                    <a:pt x="898" y="1"/>
                    <a:pt x="180" y="586"/>
                    <a:pt x="1" y="1386"/>
                  </a:cubicBezTo>
                  <a:lnTo>
                    <a:pt x="3465" y="1386"/>
                  </a:lnTo>
                  <a:cubicBezTo>
                    <a:pt x="3286" y="586"/>
                    <a:pt x="2572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ZoneTexte 37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13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" grpId="0" animBg="1"/>
      <p:bldP spid="937" grpId="0" animBg="1"/>
      <p:bldP spid="942" grpId="0"/>
      <p:bldP spid="9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555" t="12510" r="38433"/>
          <a:stretch/>
        </p:blipFill>
        <p:spPr>
          <a:xfrm flipH="1">
            <a:off x="6031875" y="529475"/>
            <a:ext cx="3112125" cy="4614026"/>
          </a:xfrm>
          <a:prstGeom prst="rect">
            <a:avLst/>
          </a:prstGeom>
        </p:spPr>
      </p:pic>
      <p:grpSp>
        <p:nvGrpSpPr>
          <p:cNvPr id="982" name="Google Shape;982;p46"/>
          <p:cNvGrpSpPr/>
          <p:nvPr/>
        </p:nvGrpSpPr>
        <p:grpSpPr>
          <a:xfrm flipH="1">
            <a:off x="5590877" y="82"/>
            <a:ext cx="3553116" cy="5143501"/>
            <a:chOff x="193775" y="3512375"/>
            <a:chExt cx="341475" cy="494325"/>
          </a:xfrm>
        </p:grpSpPr>
        <p:sp>
          <p:nvSpPr>
            <p:cNvPr id="983" name="Google Shape;983;p46"/>
            <p:cNvSpPr/>
            <p:nvPr/>
          </p:nvSpPr>
          <p:spPr>
            <a:xfrm>
              <a:off x="213525" y="3628850"/>
              <a:ext cx="147100" cy="18675"/>
            </a:xfrm>
            <a:custGeom>
              <a:avLst/>
              <a:gdLst/>
              <a:ahLst/>
              <a:cxnLst/>
              <a:rect l="l" t="t" r="r" b="b"/>
              <a:pathLst>
                <a:path w="5884" h="747" extrusionOk="0">
                  <a:moveTo>
                    <a:pt x="3046" y="1"/>
                  </a:moveTo>
                  <a:cubicBezTo>
                    <a:pt x="2899" y="1"/>
                    <a:pt x="2753" y="6"/>
                    <a:pt x="2606" y="17"/>
                  </a:cubicBezTo>
                  <a:cubicBezTo>
                    <a:pt x="2157" y="62"/>
                    <a:pt x="1702" y="149"/>
                    <a:pt x="1274" y="275"/>
                  </a:cubicBezTo>
                  <a:cubicBezTo>
                    <a:pt x="840" y="402"/>
                    <a:pt x="412" y="556"/>
                    <a:pt x="0" y="741"/>
                  </a:cubicBezTo>
                  <a:cubicBezTo>
                    <a:pt x="236" y="643"/>
                    <a:pt x="478" y="549"/>
                    <a:pt x="719" y="473"/>
                  </a:cubicBezTo>
                  <a:cubicBezTo>
                    <a:pt x="960" y="391"/>
                    <a:pt x="1203" y="319"/>
                    <a:pt x="1449" y="259"/>
                  </a:cubicBezTo>
                  <a:cubicBezTo>
                    <a:pt x="1948" y="138"/>
                    <a:pt x="2454" y="62"/>
                    <a:pt x="2963" y="50"/>
                  </a:cubicBezTo>
                  <a:cubicBezTo>
                    <a:pt x="3004" y="49"/>
                    <a:pt x="3045" y="49"/>
                    <a:pt x="3086" y="49"/>
                  </a:cubicBezTo>
                  <a:cubicBezTo>
                    <a:pt x="4060" y="49"/>
                    <a:pt x="5030" y="289"/>
                    <a:pt x="5883" y="747"/>
                  </a:cubicBezTo>
                  <a:cubicBezTo>
                    <a:pt x="5410" y="473"/>
                    <a:pt x="4883" y="265"/>
                    <a:pt x="4330" y="144"/>
                  </a:cubicBezTo>
                  <a:cubicBezTo>
                    <a:pt x="3915" y="49"/>
                    <a:pt x="3482" y="1"/>
                    <a:pt x="3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93775" y="3643675"/>
              <a:ext cx="12625" cy="7025"/>
            </a:xfrm>
            <a:custGeom>
              <a:avLst/>
              <a:gdLst/>
              <a:ahLst/>
              <a:cxnLst/>
              <a:rect l="l" t="t" r="r" b="b"/>
              <a:pathLst>
                <a:path w="505" h="281" extrusionOk="0">
                  <a:moveTo>
                    <a:pt x="504" y="1"/>
                  </a:moveTo>
                  <a:lnTo>
                    <a:pt x="504" y="1"/>
                  </a:lnTo>
                  <a:cubicBezTo>
                    <a:pt x="335" y="72"/>
                    <a:pt x="165" y="148"/>
                    <a:pt x="0" y="237"/>
                  </a:cubicBezTo>
                  <a:lnTo>
                    <a:pt x="0" y="280"/>
                  </a:lnTo>
                  <a:cubicBezTo>
                    <a:pt x="11" y="275"/>
                    <a:pt x="22" y="270"/>
                    <a:pt x="33" y="259"/>
                  </a:cubicBezTo>
                  <a:cubicBezTo>
                    <a:pt x="109" y="214"/>
                    <a:pt x="187" y="171"/>
                    <a:pt x="269" y="127"/>
                  </a:cubicBezTo>
                  <a:cubicBezTo>
                    <a:pt x="346" y="83"/>
                    <a:pt x="423" y="44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193775" y="3647375"/>
              <a:ext cx="19775" cy="10200"/>
            </a:xfrm>
            <a:custGeom>
              <a:avLst/>
              <a:gdLst/>
              <a:ahLst/>
              <a:cxnLst/>
              <a:rect l="l" t="t" r="r" b="b"/>
              <a:pathLst>
                <a:path w="791" h="408" extrusionOk="0">
                  <a:moveTo>
                    <a:pt x="790" y="0"/>
                  </a:moveTo>
                  <a:cubicBezTo>
                    <a:pt x="522" y="116"/>
                    <a:pt x="258" y="248"/>
                    <a:pt x="0" y="385"/>
                  </a:cubicBezTo>
                  <a:lnTo>
                    <a:pt x="0" y="407"/>
                  </a:lnTo>
                  <a:cubicBezTo>
                    <a:pt x="258" y="259"/>
                    <a:pt x="522" y="122"/>
                    <a:pt x="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420125" y="3676175"/>
              <a:ext cx="2625" cy="3200"/>
            </a:xfrm>
            <a:custGeom>
              <a:avLst/>
              <a:gdLst/>
              <a:ahLst/>
              <a:cxnLst/>
              <a:rect l="l" t="t" r="r" b="b"/>
              <a:pathLst>
                <a:path w="105" h="128" extrusionOk="0">
                  <a:moveTo>
                    <a:pt x="0" y="1"/>
                  </a:moveTo>
                  <a:cubicBezTo>
                    <a:pt x="22" y="28"/>
                    <a:pt x="44" y="56"/>
                    <a:pt x="66" y="84"/>
                  </a:cubicBezTo>
                  <a:cubicBezTo>
                    <a:pt x="71" y="89"/>
                    <a:pt x="76" y="93"/>
                    <a:pt x="80" y="98"/>
                  </a:cubicBezTo>
                  <a:lnTo>
                    <a:pt x="80" y="98"/>
                  </a:lnTo>
                  <a:cubicBezTo>
                    <a:pt x="55" y="68"/>
                    <a:pt x="29" y="35"/>
                    <a:pt x="0" y="1"/>
                  </a:cubicBezTo>
                  <a:close/>
                  <a:moveTo>
                    <a:pt x="80" y="98"/>
                  </a:moveTo>
                  <a:lnTo>
                    <a:pt x="80" y="98"/>
                  </a:lnTo>
                  <a:cubicBezTo>
                    <a:pt x="83" y="102"/>
                    <a:pt x="86" y="106"/>
                    <a:pt x="89" y="109"/>
                  </a:cubicBezTo>
                  <a:lnTo>
                    <a:pt x="89" y="109"/>
                  </a:lnTo>
                  <a:cubicBezTo>
                    <a:pt x="86" y="106"/>
                    <a:pt x="83" y="102"/>
                    <a:pt x="80" y="98"/>
                  </a:cubicBezTo>
                  <a:close/>
                  <a:moveTo>
                    <a:pt x="89" y="109"/>
                  </a:moveTo>
                  <a:cubicBezTo>
                    <a:pt x="95" y="116"/>
                    <a:pt x="99" y="122"/>
                    <a:pt x="104" y="127"/>
                  </a:cubicBezTo>
                  <a:cubicBezTo>
                    <a:pt x="99" y="121"/>
                    <a:pt x="94" y="115"/>
                    <a:pt x="89" y="1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232175" y="3615275"/>
              <a:ext cx="217725" cy="115125"/>
            </a:xfrm>
            <a:custGeom>
              <a:avLst/>
              <a:gdLst/>
              <a:ahLst/>
              <a:cxnLst/>
              <a:rect l="l" t="t" r="r" b="b"/>
              <a:pathLst>
                <a:path w="8709" h="4605" extrusionOk="0">
                  <a:moveTo>
                    <a:pt x="6855" y="1741"/>
                  </a:moveTo>
                  <a:cubicBezTo>
                    <a:pt x="6884" y="1767"/>
                    <a:pt x="6912" y="1794"/>
                    <a:pt x="6940" y="1820"/>
                  </a:cubicBezTo>
                  <a:lnTo>
                    <a:pt x="6940" y="1820"/>
                  </a:lnTo>
                  <a:lnTo>
                    <a:pt x="6931" y="1811"/>
                  </a:lnTo>
                  <a:cubicBezTo>
                    <a:pt x="6906" y="1787"/>
                    <a:pt x="6881" y="1764"/>
                    <a:pt x="6855" y="1741"/>
                  </a:cubicBezTo>
                  <a:close/>
                  <a:moveTo>
                    <a:pt x="6940" y="1820"/>
                  </a:moveTo>
                  <a:lnTo>
                    <a:pt x="7088" y="1965"/>
                  </a:lnTo>
                  <a:lnTo>
                    <a:pt x="7088" y="1965"/>
                  </a:lnTo>
                  <a:cubicBezTo>
                    <a:pt x="7040" y="1916"/>
                    <a:pt x="6990" y="1868"/>
                    <a:pt x="6940" y="1820"/>
                  </a:cubicBezTo>
                  <a:close/>
                  <a:moveTo>
                    <a:pt x="7088" y="1965"/>
                  </a:moveTo>
                  <a:cubicBezTo>
                    <a:pt x="7141" y="2018"/>
                    <a:pt x="7192" y="2071"/>
                    <a:pt x="7242" y="2125"/>
                  </a:cubicBezTo>
                  <a:lnTo>
                    <a:pt x="7242" y="2125"/>
                  </a:lnTo>
                  <a:cubicBezTo>
                    <a:pt x="7215" y="2095"/>
                    <a:pt x="7188" y="2065"/>
                    <a:pt x="7161" y="2036"/>
                  </a:cubicBezTo>
                  <a:lnTo>
                    <a:pt x="7088" y="1965"/>
                  </a:lnTo>
                  <a:close/>
                  <a:moveTo>
                    <a:pt x="7242" y="2125"/>
                  </a:moveTo>
                  <a:cubicBezTo>
                    <a:pt x="7285" y="2172"/>
                    <a:pt x="7328" y="2221"/>
                    <a:pt x="7371" y="2267"/>
                  </a:cubicBezTo>
                  <a:lnTo>
                    <a:pt x="7371" y="2267"/>
                  </a:lnTo>
                  <a:cubicBezTo>
                    <a:pt x="7328" y="2219"/>
                    <a:pt x="7285" y="2171"/>
                    <a:pt x="7242" y="2125"/>
                  </a:cubicBezTo>
                  <a:close/>
                  <a:moveTo>
                    <a:pt x="7371" y="2267"/>
                  </a:moveTo>
                  <a:lnTo>
                    <a:pt x="7371" y="2267"/>
                  </a:lnTo>
                  <a:cubicBezTo>
                    <a:pt x="7387" y="2285"/>
                    <a:pt x="7403" y="2304"/>
                    <a:pt x="7419" y="2322"/>
                  </a:cubicBezTo>
                  <a:cubicBezTo>
                    <a:pt x="7409" y="2305"/>
                    <a:pt x="7392" y="2289"/>
                    <a:pt x="7376" y="2272"/>
                  </a:cubicBezTo>
                  <a:cubicBezTo>
                    <a:pt x="7374" y="2270"/>
                    <a:pt x="7372" y="2268"/>
                    <a:pt x="7371" y="2267"/>
                  </a:cubicBezTo>
                  <a:close/>
                  <a:moveTo>
                    <a:pt x="2124" y="6"/>
                  </a:moveTo>
                  <a:cubicBezTo>
                    <a:pt x="1916" y="12"/>
                    <a:pt x="1701" y="0"/>
                    <a:pt x="1477" y="23"/>
                  </a:cubicBezTo>
                  <a:cubicBezTo>
                    <a:pt x="1422" y="28"/>
                    <a:pt x="1361" y="33"/>
                    <a:pt x="1306" y="39"/>
                  </a:cubicBezTo>
                  <a:cubicBezTo>
                    <a:pt x="1247" y="45"/>
                    <a:pt x="1191" y="50"/>
                    <a:pt x="1131" y="61"/>
                  </a:cubicBezTo>
                  <a:cubicBezTo>
                    <a:pt x="1016" y="78"/>
                    <a:pt x="895" y="104"/>
                    <a:pt x="769" y="127"/>
                  </a:cubicBezTo>
                  <a:cubicBezTo>
                    <a:pt x="528" y="187"/>
                    <a:pt x="270" y="269"/>
                    <a:pt x="1" y="385"/>
                  </a:cubicBezTo>
                  <a:cubicBezTo>
                    <a:pt x="358" y="281"/>
                    <a:pt x="713" y="193"/>
                    <a:pt x="1093" y="127"/>
                  </a:cubicBezTo>
                  <a:cubicBezTo>
                    <a:pt x="1141" y="122"/>
                    <a:pt x="1186" y="111"/>
                    <a:pt x="1235" y="104"/>
                  </a:cubicBezTo>
                  <a:lnTo>
                    <a:pt x="1378" y="83"/>
                  </a:lnTo>
                  <a:lnTo>
                    <a:pt x="1663" y="50"/>
                  </a:lnTo>
                  <a:cubicBezTo>
                    <a:pt x="1762" y="45"/>
                    <a:pt x="1855" y="39"/>
                    <a:pt x="1954" y="33"/>
                  </a:cubicBezTo>
                  <a:cubicBezTo>
                    <a:pt x="2047" y="28"/>
                    <a:pt x="2146" y="23"/>
                    <a:pt x="2245" y="23"/>
                  </a:cubicBezTo>
                  <a:cubicBezTo>
                    <a:pt x="3018" y="23"/>
                    <a:pt x="3798" y="149"/>
                    <a:pt x="4533" y="418"/>
                  </a:cubicBezTo>
                  <a:cubicBezTo>
                    <a:pt x="4714" y="484"/>
                    <a:pt x="4895" y="565"/>
                    <a:pt x="5071" y="643"/>
                  </a:cubicBezTo>
                  <a:cubicBezTo>
                    <a:pt x="5158" y="681"/>
                    <a:pt x="5246" y="730"/>
                    <a:pt x="5335" y="775"/>
                  </a:cubicBezTo>
                  <a:lnTo>
                    <a:pt x="5461" y="841"/>
                  </a:lnTo>
                  <a:cubicBezTo>
                    <a:pt x="5504" y="862"/>
                    <a:pt x="5548" y="889"/>
                    <a:pt x="5586" y="917"/>
                  </a:cubicBezTo>
                  <a:lnTo>
                    <a:pt x="5839" y="1066"/>
                  </a:lnTo>
                  <a:lnTo>
                    <a:pt x="6080" y="1230"/>
                  </a:lnTo>
                  <a:cubicBezTo>
                    <a:pt x="6119" y="1257"/>
                    <a:pt x="6158" y="1284"/>
                    <a:pt x="6201" y="1317"/>
                  </a:cubicBezTo>
                  <a:lnTo>
                    <a:pt x="6310" y="1406"/>
                  </a:lnTo>
                  <a:cubicBezTo>
                    <a:pt x="6388" y="1466"/>
                    <a:pt x="6470" y="1520"/>
                    <a:pt x="6541" y="1586"/>
                  </a:cubicBezTo>
                  <a:cubicBezTo>
                    <a:pt x="6684" y="1712"/>
                    <a:pt x="6832" y="1839"/>
                    <a:pt x="6969" y="1981"/>
                  </a:cubicBezTo>
                  <a:cubicBezTo>
                    <a:pt x="7107" y="2113"/>
                    <a:pt x="7232" y="2262"/>
                    <a:pt x="7364" y="2404"/>
                  </a:cubicBezTo>
                  <a:cubicBezTo>
                    <a:pt x="7425" y="2482"/>
                    <a:pt x="7485" y="2558"/>
                    <a:pt x="7546" y="2634"/>
                  </a:cubicBezTo>
                  <a:lnTo>
                    <a:pt x="7634" y="2745"/>
                  </a:lnTo>
                  <a:cubicBezTo>
                    <a:pt x="7667" y="2783"/>
                    <a:pt x="7688" y="2827"/>
                    <a:pt x="7721" y="2865"/>
                  </a:cubicBezTo>
                  <a:lnTo>
                    <a:pt x="7886" y="3101"/>
                  </a:lnTo>
                  <a:lnTo>
                    <a:pt x="8040" y="3348"/>
                  </a:lnTo>
                  <a:cubicBezTo>
                    <a:pt x="8078" y="3381"/>
                    <a:pt x="8133" y="3457"/>
                    <a:pt x="8187" y="3551"/>
                  </a:cubicBezTo>
                  <a:cubicBezTo>
                    <a:pt x="8215" y="3601"/>
                    <a:pt x="8248" y="3655"/>
                    <a:pt x="8281" y="3710"/>
                  </a:cubicBezTo>
                  <a:cubicBezTo>
                    <a:pt x="8298" y="3743"/>
                    <a:pt x="8314" y="3771"/>
                    <a:pt x="8331" y="3804"/>
                  </a:cubicBezTo>
                  <a:cubicBezTo>
                    <a:pt x="8346" y="3831"/>
                    <a:pt x="8364" y="3864"/>
                    <a:pt x="8374" y="3897"/>
                  </a:cubicBezTo>
                  <a:cubicBezTo>
                    <a:pt x="8407" y="3957"/>
                    <a:pt x="8440" y="4022"/>
                    <a:pt x="8473" y="4088"/>
                  </a:cubicBezTo>
                  <a:cubicBezTo>
                    <a:pt x="8483" y="4121"/>
                    <a:pt x="8501" y="4154"/>
                    <a:pt x="8516" y="4182"/>
                  </a:cubicBezTo>
                  <a:cubicBezTo>
                    <a:pt x="8533" y="4215"/>
                    <a:pt x="8544" y="4248"/>
                    <a:pt x="8561" y="4281"/>
                  </a:cubicBezTo>
                  <a:cubicBezTo>
                    <a:pt x="8610" y="4407"/>
                    <a:pt x="8665" y="4516"/>
                    <a:pt x="8709" y="4605"/>
                  </a:cubicBezTo>
                  <a:cubicBezTo>
                    <a:pt x="8501" y="3990"/>
                    <a:pt x="8232" y="3457"/>
                    <a:pt x="7903" y="2964"/>
                  </a:cubicBezTo>
                  <a:cubicBezTo>
                    <a:pt x="7588" y="2498"/>
                    <a:pt x="7223" y="2073"/>
                    <a:pt x="6774" y="1672"/>
                  </a:cubicBezTo>
                  <a:lnTo>
                    <a:pt x="6774" y="1672"/>
                  </a:lnTo>
                  <a:cubicBezTo>
                    <a:pt x="6801" y="1695"/>
                    <a:pt x="6828" y="1718"/>
                    <a:pt x="6855" y="1741"/>
                  </a:cubicBezTo>
                  <a:lnTo>
                    <a:pt x="6855" y="1741"/>
                  </a:lnTo>
                  <a:cubicBezTo>
                    <a:pt x="6612" y="1518"/>
                    <a:pt x="6350" y="1310"/>
                    <a:pt x="6069" y="1120"/>
                  </a:cubicBezTo>
                  <a:cubicBezTo>
                    <a:pt x="5586" y="796"/>
                    <a:pt x="5054" y="532"/>
                    <a:pt x="4494" y="347"/>
                  </a:cubicBezTo>
                  <a:cubicBezTo>
                    <a:pt x="3935" y="165"/>
                    <a:pt x="3347" y="56"/>
                    <a:pt x="2761" y="33"/>
                  </a:cubicBezTo>
                  <a:cubicBezTo>
                    <a:pt x="2706" y="28"/>
                    <a:pt x="2651" y="28"/>
                    <a:pt x="2597" y="23"/>
                  </a:cubicBezTo>
                  <a:cubicBezTo>
                    <a:pt x="2547" y="23"/>
                    <a:pt x="2491" y="23"/>
                    <a:pt x="2443" y="18"/>
                  </a:cubicBezTo>
                  <a:cubicBezTo>
                    <a:pt x="2333" y="18"/>
                    <a:pt x="2228" y="6"/>
                    <a:pt x="212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426975" y="3684975"/>
              <a:ext cx="2650" cy="3575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1"/>
                  </a:moveTo>
                  <a:cubicBezTo>
                    <a:pt x="33" y="49"/>
                    <a:pt x="66" y="94"/>
                    <a:pt x="105" y="143"/>
                  </a:cubicBezTo>
                  <a:cubicBezTo>
                    <a:pt x="72" y="94"/>
                    <a:pt x="33" y="4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193775" y="3512375"/>
              <a:ext cx="341475" cy="494325"/>
            </a:xfrm>
            <a:custGeom>
              <a:avLst/>
              <a:gdLst/>
              <a:ahLst/>
              <a:cxnLst/>
              <a:rect l="l" t="t" r="r" b="b"/>
              <a:pathLst>
                <a:path w="13659" h="19773" extrusionOk="0">
                  <a:moveTo>
                    <a:pt x="0" y="1"/>
                  </a:moveTo>
                  <a:lnTo>
                    <a:pt x="0" y="5071"/>
                  </a:lnTo>
                  <a:cubicBezTo>
                    <a:pt x="373" y="4874"/>
                    <a:pt x="763" y="4693"/>
                    <a:pt x="1158" y="4539"/>
                  </a:cubicBezTo>
                  <a:cubicBezTo>
                    <a:pt x="1378" y="4458"/>
                    <a:pt x="1597" y="4380"/>
                    <a:pt x="1821" y="4309"/>
                  </a:cubicBezTo>
                  <a:cubicBezTo>
                    <a:pt x="2047" y="4238"/>
                    <a:pt x="2266" y="4177"/>
                    <a:pt x="2507" y="4128"/>
                  </a:cubicBezTo>
                  <a:cubicBezTo>
                    <a:pt x="2738" y="4068"/>
                    <a:pt x="2980" y="4035"/>
                    <a:pt x="3221" y="3997"/>
                  </a:cubicBezTo>
                  <a:cubicBezTo>
                    <a:pt x="3462" y="3969"/>
                    <a:pt x="3705" y="3941"/>
                    <a:pt x="3946" y="3936"/>
                  </a:cubicBezTo>
                  <a:cubicBezTo>
                    <a:pt x="3971" y="3936"/>
                    <a:pt x="3996" y="3936"/>
                    <a:pt x="4021" y="3936"/>
                  </a:cubicBezTo>
                  <a:cubicBezTo>
                    <a:pt x="4518" y="3936"/>
                    <a:pt x="5013" y="3985"/>
                    <a:pt x="5498" y="4095"/>
                  </a:cubicBezTo>
                  <a:cubicBezTo>
                    <a:pt x="6009" y="4210"/>
                    <a:pt x="6503" y="4392"/>
                    <a:pt x="6964" y="4622"/>
                  </a:cubicBezTo>
                  <a:cubicBezTo>
                    <a:pt x="7896" y="5088"/>
                    <a:pt x="8714" y="5774"/>
                    <a:pt x="9340" y="6598"/>
                  </a:cubicBezTo>
                  <a:cubicBezTo>
                    <a:pt x="9971" y="7421"/>
                    <a:pt x="10437" y="8375"/>
                    <a:pt x="10685" y="9401"/>
                  </a:cubicBezTo>
                  <a:cubicBezTo>
                    <a:pt x="10931" y="10427"/>
                    <a:pt x="10969" y="11519"/>
                    <a:pt x="10783" y="12600"/>
                  </a:cubicBezTo>
                  <a:cubicBezTo>
                    <a:pt x="10717" y="13001"/>
                    <a:pt x="10579" y="13451"/>
                    <a:pt x="10508" y="13560"/>
                  </a:cubicBezTo>
                  <a:cubicBezTo>
                    <a:pt x="10498" y="13580"/>
                    <a:pt x="10488" y="13590"/>
                    <a:pt x="10481" y="13590"/>
                  </a:cubicBezTo>
                  <a:cubicBezTo>
                    <a:pt x="10465" y="13590"/>
                    <a:pt x="10457" y="13543"/>
                    <a:pt x="10465" y="13434"/>
                  </a:cubicBezTo>
                  <a:cubicBezTo>
                    <a:pt x="10470" y="13352"/>
                    <a:pt x="10487" y="13236"/>
                    <a:pt x="10508" y="13084"/>
                  </a:cubicBezTo>
                  <a:cubicBezTo>
                    <a:pt x="10520" y="13006"/>
                    <a:pt x="10530" y="12919"/>
                    <a:pt x="10546" y="12820"/>
                  </a:cubicBezTo>
                  <a:cubicBezTo>
                    <a:pt x="10558" y="12721"/>
                    <a:pt x="10579" y="12616"/>
                    <a:pt x="10596" y="12484"/>
                  </a:cubicBezTo>
                  <a:lnTo>
                    <a:pt x="10634" y="12162"/>
                  </a:lnTo>
                  <a:cubicBezTo>
                    <a:pt x="10645" y="12051"/>
                    <a:pt x="10652" y="11947"/>
                    <a:pt x="10657" y="11838"/>
                  </a:cubicBezTo>
                  <a:cubicBezTo>
                    <a:pt x="10662" y="11782"/>
                    <a:pt x="10662" y="11727"/>
                    <a:pt x="10667" y="11673"/>
                  </a:cubicBezTo>
                  <a:lnTo>
                    <a:pt x="10667" y="11509"/>
                  </a:lnTo>
                  <a:cubicBezTo>
                    <a:pt x="10667" y="11405"/>
                    <a:pt x="10673" y="11294"/>
                    <a:pt x="10667" y="11185"/>
                  </a:cubicBezTo>
                  <a:cubicBezTo>
                    <a:pt x="10652" y="10751"/>
                    <a:pt x="10602" y="10318"/>
                    <a:pt x="10520" y="9890"/>
                  </a:cubicBezTo>
                  <a:cubicBezTo>
                    <a:pt x="10432" y="9462"/>
                    <a:pt x="10305" y="9045"/>
                    <a:pt x="10151" y="8639"/>
                  </a:cubicBezTo>
                  <a:lnTo>
                    <a:pt x="10031" y="8331"/>
                  </a:lnTo>
                  <a:cubicBezTo>
                    <a:pt x="9981" y="8232"/>
                    <a:pt x="9938" y="8133"/>
                    <a:pt x="9888" y="8034"/>
                  </a:cubicBezTo>
                  <a:cubicBezTo>
                    <a:pt x="9844" y="7936"/>
                    <a:pt x="9789" y="7842"/>
                    <a:pt x="9740" y="7750"/>
                  </a:cubicBezTo>
                  <a:cubicBezTo>
                    <a:pt x="9685" y="7651"/>
                    <a:pt x="9636" y="7552"/>
                    <a:pt x="9576" y="7464"/>
                  </a:cubicBezTo>
                  <a:cubicBezTo>
                    <a:pt x="9570" y="7459"/>
                    <a:pt x="9565" y="7454"/>
                    <a:pt x="9565" y="7454"/>
                  </a:cubicBezTo>
                  <a:lnTo>
                    <a:pt x="9565" y="7454"/>
                  </a:lnTo>
                  <a:cubicBezTo>
                    <a:pt x="9927" y="8034"/>
                    <a:pt x="10179" y="8644"/>
                    <a:pt x="10355" y="9270"/>
                  </a:cubicBezTo>
                  <a:cubicBezTo>
                    <a:pt x="10525" y="9895"/>
                    <a:pt x="10619" y="10537"/>
                    <a:pt x="10624" y="11195"/>
                  </a:cubicBezTo>
                  <a:cubicBezTo>
                    <a:pt x="10612" y="10992"/>
                    <a:pt x="10607" y="10784"/>
                    <a:pt x="10579" y="10587"/>
                  </a:cubicBezTo>
                  <a:cubicBezTo>
                    <a:pt x="10574" y="10460"/>
                    <a:pt x="10558" y="10339"/>
                    <a:pt x="10541" y="10219"/>
                  </a:cubicBezTo>
                  <a:lnTo>
                    <a:pt x="10541" y="10219"/>
                  </a:lnTo>
                  <a:cubicBezTo>
                    <a:pt x="10591" y="10630"/>
                    <a:pt x="10596" y="11036"/>
                    <a:pt x="10579" y="11443"/>
                  </a:cubicBezTo>
                  <a:cubicBezTo>
                    <a:pt x="10574" y="11684"/>
                    <a:pt x="10546" y="11919"/>
                    <a:pt x="10520" y="12155"/>
                  </a:cubicBezTo>
                  <a:lnTo>
                    <a:pt x="10465" y="12507"/>
                  </a:lnTo>
                  <a:cubicBezTo>
                    <a:pt x="10454" y="12567"/>
                    <a:pt x="10442" y="12623"/>
                    <a:pt x="10432" y="12677"/>
                  </a:cubicBezTo>
                  <a:lnTo>
                    <a:pt x="10399" y="12841"/>
                  </a:lnTo>
                  <a:cubicBezTo>
                    <a:pt x="10217" y="13720"/>
                    <a:pt x="9998" y="14565"/>
                    <a:pt x="9910" y="15388"/>
                  </a:cubicBezTo>
                  <a:cubicBezTo>
                    <a:pt x="9943" y="14806"/>
                    <a:pt x="10059" y="14196"/>
                    <a:pt x="10174" y="13571"/>
                  </a:cubicBezTo>
                  <a:cubicBezTo>
                    <a:pt x="10234" y="13259"/>
                    <a:pt x="10295" y="12940"/>
                    <a:pt x="10349" y="12623"/>
                  </a:cubicBezTo>
                  <a:cubicBezTo>
                    <a:pt x="10376" y="12458"/>
                    <a:pt x="10399" y="12287"/>
                    <a:pt x="10421" y="12117"/>
                  </a:cubicBezTo>
                  <a:lnTo>
                    <a:pt x="10442" y="11859"/>
                  </a:lnTo>
                  <a:cubicBezTo>
                    <a:pt x="10447" y="11777"/>
                    <a:pt x="10459" y="11689"/>
                    <a:pt x="10459" y="11607"/>
                  </a:cubicBezTo>
                  <a:cubicBezTo>
                    <a:pt x="10480" y="10921"/>
                    <a:pt x="10415" y="10230"/>
                    <a:pt x="10256" y="9554"/>
                  </a:cubicBezTo>
                  <a:cubicBezTo>
                    <a:pt x="10085" y="8885"/>
                    <a:pt x="9822" y="8232"/>
                    <a:pt x="9472" y="7629"/>
                  </a:cubicBezTo>
                  <a:lnTo>
                    <a:pt x="9335" y="7409"/>
                  </a:lnTo>
                  <a:cubicBezTo>
                    <a:pt x="9312" y="7371"/>
                    <a:pt x="9290" y="7338"/>
                    <a:pt x="9269" y="7300"/>
                  </a:cubicBezTo>
                  <a:lnTo>
                    <a:pt x="9191" y="7190"/>
                  </a:lnTo>
                  <a:lnTo>
                    <a:pt x="9038" y="6981"/>
                  </a:lnTo>
                  <a:lnTo>
                    <a:pt x="8879" y="6773"/>
                  </a:lnTo>
                  <a:lnTo>
                    <a:pt x="8796" y="6674"/>
                  </a:lnTo>
                  <a:lnTo>
                    <a:pt x="8709" y="6575"/>
                  </a:lnTo>
                  <a:lnTo>
                    <a:pt x="8533" y="6378"/>
                  </a:lnTo>
                  <a:cubicBezTo>
                    <a:pt x="8472" y="6317"/>
                    <a:pt x="8413" y="6257"/>
                    <a:pt x="8347" y="6196"/>
                  </a:cubicBezTo>
                  <a:cubicBezTo>
                    <a:pt x="8286" y="6137"/>
                    <a:pt x="8226" y="6071"/>
                    <a:pt x="8160" y="6015"/>
                  </a:cubicBezTo>
                  <a:cubicBezTo>
                    <a:pt x="7638" y="5549"/>
                    <a:pt x="7051" y="5159"/>
                    <a:pt x="6410" y="4891"/>
                  </a:cubicBezTo>
                  <a:cubicBezTo>
                    <a:pt x="6327" y="4858"/>
                    <a:pt x="6250" y="4825"/>
                    <a:pt x="6167" y="4792"/>
                  </a:cubicBezTo>
                  <a:lnTo>
                    <a:pt x="5921" y="4709"/>
                  </a:lnTo>
                  <a:lnTo>
                    <a:pt x="5800" y="4666"/>
                  </a:lnTo>
                  <a:lnTo>
                    <a:pt x="5673" y="4633"/>
                  </a:lnTo>
                  <a:lnTo>
                    <a:pt x="5422" y="4562"/>
                  </a:lnTo>
                  <a:cubicBezTo>
                    <a:pt x="5339" y="4544"/>
                    <a:pt x="5257" y="4529"/>
                    <a:pt x="5169" y="4512"/>
                  </a:cubicBezTo>
                  <a:cubicBezTo>
                    <a:pt x="5087" y="4496"/>
                    <a:pt x="5004" y="4473"/>
                    <a:pt x="4916" y="4463"/>
                  </a:cubicBezTo>
                  <a:cubicBezTo>
                    <a:pt x="4746" y="4446"/>
                    <a:pt x="4576" y="4413"/>
                    <a:pt x="4407" y="4407"/>
                  </a:cubicBezTo>
                  <a:cubicBezTo>
                    <a:pt x="4269" y="4399"/>
                    <a:pt x="4132" y="4394"/>
                    <a:pt x="3995" y="4394"/>
                  </a:cubicBezTo>
                  <a:cubicBezTo>
                    <a:pt x="3453" y="4394"/>
                    <a:pt x="2916" y="4462"/>
                    <a:pt x="2403" y="4589"/>
                  </a:cubicBezTo>
                  <a:cubicBezTo>
                    <a:pt x="2497" y="4572"/>
                    <a:pt x="2590" y="4556"/>
                    <a:pt x="2684" y="4544"/>
                  </a:cubicBezTo>
                  <a:cubicBezTo>
                    <a:pt x="2733" y="4534"/>
                    <a:pt x="2783" y="4523"/>
                    <a:pt x="2826" y="4517"/>
                  </a:cubicBezTo>
                  <a:cubicBezTo>
                    <a:pt x="2875" y="4512"/>
                    <a:pt x="2925" y="4506"/>
                    <a:pt x="2974" y="4501"/>
                  </a:cubicBezTo>
                  <a:cubicBezTo>
                    <a:pt x="3072" y="4490"/>
                    <a:pt x="3178" y="4479"/>
                    <a:pt x="3277" y="4468"/>
                  </a:cubicBezTo>
                  <a:cubicBezTo>
                    <a:pt x="3381" y="4463"/>
                    <a:pt x="3479" y="4458"/>
                    <a:pt x="3583" y="4451"/>
                  </a:cubicBezTo>
                  <a:cubicBezTo>
                    <a:pt x="3721" y="4446"/>
                    <a:pt x="3859" y="4442"/>
                    <a:pt x="3998" y="4442"/>
                  </a:cubicBezTo>
                  <a:cubicBezTo>
                    <a:pt x="4281" y="4442"/>
                    <a:pt x="4566" y="4457"/>
                    <a:pt x="4845" y="4501"/>
                  </a:cubicBezTo>
                  <a:cubicBezTo>
                    <a:pt x="5268" y="4562"/>
                    <a:pt x="5673" y="4655"/>
                    <a:pt x="6042" y="4797"/>
                  </a:cubicBezTo>
                  <a:cubicBezTo>
                    <a:pt x="6091" y="4813"/>
                    <a:pt x="6134" y="4830"/>
                    <a:pt x="6179" y="4853"/>
                  </a:cubicBezTo>
                  <a:cubicBezTo>
                    <a:pt x="6223" y="4868"/>
                    <a:pt x="6266" y="4891"/>
                    <a:pt x="6311" y="4907"/>
                  </a:cubicBezTo>
                  <a:cubicBezTo>
                    <a:pt x="6398" y="4945"/>
                    <a:pt x="6481" y="4984"/>
                    <a:pt x="6562" y="5028"/>
                  </a:cubicBezTo>
                  <a:cubicBezTo>
                    <a:pt x="6722" y="5116"/>
                    <a:pt x="6876" y="5192"/>
                    <a:pt x="7008" y="5291"/>
                  </a:cubicBezTo>
                  <a:cubicBezTo>
                    <a:pt x="6481" y="4990"/>
                    <a:pt x="5916" y="4764"/>
                    <a:pt x="5323" y="4627"/>
                  </a:cubicBezTo>
                  <a:cubicBezTo>
                    <a:pt x="4860" y="4524"/>
                    <a:pt x="4383" y="4471"/>
                    <a:pt x="3906" y="4471"/>
                  </a:cubicBezTo>
                  <a:cubicBezTo>
                    <a:pt x="3773" y="4471"/>
                    <a:pt x="3640" y="4476"/>
                    <a:pt x="3507" y="4484"/>
                  </a:cubicBezTo>
                  <a:lnTo>
                    <a:pt x="3277" y="4501"/>
                  </a:lnTo>
                  <a:cubicBezTo>
                    <a:pt x="3204" y="4506"/>
                    <a:pt x="3128" y="4517"/>
                    <a:pt x="3051" y="4529"/>
                  </a:cubicBezTo>
                  <a:lnTo>
                    <a:pt x="2826" y="4556"/>
                  </a:lnTo>
                  <a:cubicBezTo>
                    <a:pt x="2750" y="4572"/>
                    <a:pt x="2677" y="4589"/>
                    <a:pt x="2601" y="4600"/>
                  </a:cubicBezTo>
                  <a:lnTo>
                    <a:pt x="2376" y="4643"/>
                  </a:lnTo>
                  <a:cubicBezTo>
                    <a:pt x="2305" y="4660"/>
                    <a:pt x="2228" y="4681"/>
                    <a:pt x="2157" y="4699"/>
                  </a:cubicBezTo>
                  <a:cubicBezTo>
                    <a:pt x="2085" y="4714"/>
                    <a:pt x="2008" y="4737"/>
                    <a:pt x="1937" y="4759"/>
                  </a:cubicBezTo>
                  <a:cubicBezTo>
                    <a:pt x="1866" y="4775"/>
                    <a:pt x="1788" y="4797"/>
                    <a:pt x="1717" y="4820"/>
                  </a:cubicBezTo>
                  <a:cubicBezTo>
                    <a:pt x="1142" y="4995"/>
                    <a:pt x="577" y="5231"/>
                    <a:pt x="33" y="5511"/>
                  </a:cubicBezTo>
                  <a:cubicBezTo>
                    <a:pt x="22" y="5522"/>
                    <a:pt x="11" y="5527"/>
                    <a:pt x="0" y="5532"/>
                  </a:cubicBezTo>
                  <a:lnTo>
                    <a:pt x="0" y="5620"/>
                  </a:lnTo>
                  <a:cubicBezTo>
                    <a:pt x="603" y="5291"/>
                    <a:pt x="1246" y="5028"/>
                    <a:pt x="1904" y="4841"/>
                  </a:cubicBezTo>
                  <a:lnTo>
                    <a:pt x="1904" y="4841"/>
                  </a:lnTo>
                  <a:cubicBezTo>
                    <a:pt x="1229" y="5038"/>
                    <a:pt x="582" y="5324"/>
                    <a:pt x="0" y="5659"/>
                  </a:cubicBezTo>
                  <a:lnTo>
                    <a:pt x="0" y="5735"/>
                  </a:lnTo>
                  <a:cubicBezTo>
                    <a:pt x="313" y="5565"/>
                    <a:pt x="643" y="5412"/>
                    <a:pt x="977" y="5274"/>
                  </a:cubicBezTo>
                  <a:cubicBezTo>
                    <a:pt x="1367" y="5121"/>
                    <a:pt x="1762" y="4990"/>
                    <a:pt x="2168" y="4886"/>
                  </a:cubicBezTo>
                  <a:cubicBezTo>
                    <a:pt x="2266" y="4863"/>
                    <a:pt x="2371" y="4830"/>
                    <a:pt x="2469" y="4813"/>
                  </a:cubicBezTo>
                  <a:lnTo>
                    <a:pt x="2776" y="4754"/>
                  </a:lnTo>
                  <a:cubicBezTo>
                    <a:pt x="2831" y="4742"/>
                    <a:pt x="2882" y="4737"/>
                    <a:pt x="2930" y="4726"/>
                  </a:cubicBezTo>
                  <a:lnTo>
                    <a:pt x="3090" y="4709"/>
                  </a:lnTo>
                  <a:cubicBezTo>
                    <a:pt x="3188" y="4693"/>
                    <a:pt x="3292" y="4681"/>
                    <a:pt x="3396" y="4676"/>
                  </a:cubicBezTo>
                  <a:lnTo>
                    <a:pt x="3687" y="4655"/>
                  </a:lnTo>
                  <a:cubicBezTo>
                    <a:pt x="3737" y="4652"/>
                    <a:pt x="3786" y="4652"/>
                    <a:pt x="3835" y="4652"/>
                  </a:cubicBezTo>
                  <a:cubicBezTo>
                    <a:pt x="3884" y="4652"/>
                    <a:pt x="3932" y="4652"/>
                    <a:pt x="3979" y="4648"/>
                  </a:cubicBezTo>
                  <a:lnTo>
                    <a:pt x="4126" y="4648"/>
                  </a:lnTo>
                  <a:lnTo>
                    <a:pt x="4270" y="4660"/>
                  </a:lnTo>
                  <a:cubicBezTo>
                    <a:pt x="4368" y="4666"/>
                    <a:pt x="4467" y="4666"/>
                    <a:pt x="4566" y="4676"/>
                  </a:cubicBezTo>
                  <a:cubicBezTo>
                    <a:pt x="4949" y="4714"/>
                    <a:pt x="5334" y="4792"/>
                    <a:pt x="5713" y="4901"/>
                  </a:cubicBezTo>
                  <a:cubicBezTo>
                    <a:pt x="6086" y="5023"/>
                    <a:pt x="6448" y="5170"/>
                    <a:pt x="6793" y="5352"/>
                  </a:cubicBezTo>
                  <a:cubicBezTo>
                    <a:pt x="7134" y="5537"/>
                    <a:pt x="7463" y="5757"/>
                    <a:pt x="7765" y="6005"/>
                  </a:cubicBezTo>
                  <a:cubicBezTo>
                    <a:pt x="8066" y="6251"/>
                    <a:pt x="8347" y="6525"/>
                    <a:pt x="8598" y="6821"/>
                  </a:cubicBezTo>
                  <a:cubicBezTo>
                    <a:pt x="8846" y="7124"/>
                    <a:pt x="9071" y="7442"/>
                    <a:pt x="9269" y="7783"/>
                  </a:cubicBezTo>
                  <a:cubicBezTo>
                    <a:pt x="9454" y="8117"/>
                    <a:pt x="9619" y="8474"/>
                    <a:pt x="9756" y="8836"/>
                  </a:cubicBezTo>
                  <a:cubicBezTo>
                    <a:pt x="9882" y="9204"/>
                    <a:pt x="9987" y="9577"/>
                    <a:pt x="10047" y="9961"/>
                  </a:cubicBezTo>
                  <a:cubicBezTo>
                    <a:pt x="9965" y="9692"/>
                    <a:pt x="9867" y="9379"/>
                    <a:pt x="9740" y="9100"/>
                  </a:cubicBezTo>
                  <a:cubicBezTo>
                    <a:pt x="9713" y="9034"/>
                    <a:pt x="9680" y="8962"/>
                    <a:pt x="9652" y="8896"/>
                  </a:cubicBezTo>
                  <a:cubicBezTo>
                    <a:pt x="9647" y="8885"/>
                    <a:pt x="9641" y="8875"/>
                    <a:pt x="9631" y="8858"/>
                  </a:cubicBezTo>
                  <a:lnTo>
                    <a:pt x="9631" y="8858"/>
                  </a:lnTo>
                  <a:cubicBezTo>
                    <a:pt x="9713" y="9072"/>
                    <a:pt x="9778" y="9286"/>
                    <a:pt x="9839" y="9500"/>
                  </a:cubicBezTo>
                  <a:lnTo>
                    <a:pt x="9888" y="9698"/>
                  </a:lnTo>
                  <a:cubicBezTo>
                    <a:pt x="9900" y="9746"/>
                    <a:pt x="9910" y="9797"/>
                    <a:pt x="9915" y="9845"/>
                  </a:cubicBezTo>
                  <a:cubicBezTo>
                    <a:pt x="9921" y="9845"/>
                    <a:pt x="9921" y="9850"/>
                    <a:pt x="9921" y="9857"/>
                  </a:cubicBezTo>
                  <a:lnTo>
                    <a:pt x="9921" y="9868"/>
                  </a:lnTo>
                  <a:cubicBezTo>
                    <a:pt x="10097" y="10701"/>
                    <a:pt x="10113" y="11590"/>
                    <a:pt x="9948" y="12484"/>
                  </a:cubicBezTo>
                  <a:cubicBezTo>
                    <a:pt x="9537" y="14723"/>
                    <a:pt x="8884" y="16343"/>
                    <a:pt x="10047" y="18504"/>
                  </a:cubicBezTo>
                  <a:cubicBezTo>
                    <a:pt x="10278" y="18932"/>
                    <a:pt x="10541" y="19355"/>
                    <a:pt x="10804" y="19773"/>
                  </a:cubicBezTo>
                  <a:lnTo>
                    <a:pt x="13658" y="19773"/>
                  </a:lnTo>
                  <a:lnTo>
                    <a:pt x="13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4957583" cy="52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fr-FR" dirty="0"/>
              <a:t>Expression </a:t>
            </a:r>
            <a:r>
              <a:rPr lang="fr-FR" dirty="0">
                <a:solidFill>
                  <a:schemeClr val="bg1"/>
                </a:solidFill>
              </a:rPr>
              <a:t>des besoins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91" name="Google Shape;991;p46"/>
          <p:cNvSpPr txBox="1">
            <a:spLocks noGrp="1"/>
          </p:cNvSpPr>
          <p:nvPr>
            <p:ph type="subTitle" idx="1"/>
          </p:nvPr>
        </p:nvSpPr>
        <p:spPr>
          <a:xfrm>
            <a:off x="645196" y="1588107"/>
            <a:ext cx="3673829" cy="2162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5B595B"/>
              </a:buClr>
              <a:buSzPts val="1100"/>
              <a:buNone/>
            </a:pPr>
            <a:r>
              <a:rPr lang="fr-FR" sz="1800" dirty="0" smtClean="0">
                <a:latin typeface="Fira Sans" panose="020B0604020202020204" charset="0"/>
              </a:rPr>
              <a:t>Identification </a:t>
            </a:r>
            <a:r>
              <a:rPr lang="fr-FR" sz="1800" dirty="0">
                <a:latin typeface="Fira Sans" panose="020B0604020202020204" charset="0"/>
              </a:rPr>
              <a:t>des acteurs :</a:t>
            </a:r>
            <a:endParaRPr sz="1800" dirty="0" smtClean="0">
              <a:latin typeface="Fira Sans" panose="020B0604020202020204" charset="0"/>
            </a:endParaRPr>
          </a:p>
          <a:p>
            <a:pPr lvl="0">
              <a:spcBef>
                <a:spcPts val="1600"/>
              </a:spcBef>
            </a:pPr>
            <a:r>
              <a:rPr lang="fr-FR" sz="1600" dirty="0" smtClean="0">
                <a:solidFill>
                  <a:schemeClr val="bg1"/>
                </a:solidFill>
                <a:latin typeface="Fira Sans" panose="020B0604020202020204" charset="0"/>
              </a:rPr>
              <a:t>Visiteur</a:t>
            </a:r>
          </a:p>
          <a:p>
            <a:pPr lvl="0">
              <a:spcBef>
                <a:spcPts val="1600"/>
              </a:spcBef>
            </a:pPr>
            <a:r>
              <a:rPr lang="fr-FR" sz="1600" dirty="0" smtClean="0">
                <a:solidFill>
                  <a:schemeClr val="bg1"/>
                </a:solidFill>
                <a:latin typeface="Fira Sans" panose="020B0604020202020204" charset="0"/>
              </a:rPr>
              <a:t>Client</a:t>
            </a:r>
          </a:p>
          <a:p>
            <a:pPr lvl="0">
              <a:spcBef>
                <a:spcPts val="1600"/>
              </a:spcBef>
            </a:pPr>
            <a:r>
              <a:rPr lang="fr-FR" sz="1600" dirty="0" smtClean="0">
                <a:solidFill>
                  <a:schemeClr val="bg1"/>
                </a:solidFill>
                <a:latin typeface="Fira Sans" panose="020B0604020202020204" charset="0"/>
              </a:rPr>
              <a:t>Administrateur</a:t>
            </a:r>
          </a:p>
          <a:p>
            <a:pPr lvl="0">
              <a:spcBef>
                <a:spcPts val="1600"/>
              </a:spcBef>
            </a:pPr>
            <a:r>
              <a:rPr lang="fr-FR" sz="1600" dirty="0" smtClean="0">
                <a:solidFill>
                  <a:schemeClr val="bg1"/>
                </a:solidFill>
                <a:latin typeface="Fira Sans" panose="020B0604020202020204" charset="0"/>
              </a:rPr>
              <a:t>User</a:t>
            </a:r>
          </a:p>
        </p:txBody>
      </p:sp>
      <p:sp>
        <p:nvSpPr>
          <p:cNvPr id="992" name="Google Shape;992;p46"/>
          <p:cNvSpPr/>
          <p:nvPr/>
        </p:nvSpPr>
        <p:spPr>
          <a:xfrm flipH="1">
            <a:off x="7547625" y="34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993;p46"/>
          <p:cNvGrpSpPr/>
          <p:nvPr/>
        </p:nvGrpSpPr>
        <p:grpSpPr>
          <a:xfrm rot="-1834538">
            <a:off x="5946917" y="4074066"/>
            <a:ext cx="351142" cy="328016"/>
            <a:chOff x="4647925" y="2933700"/>
            <a:chExt cx="351125" cy="328000"/>
          </a:xfrm>
        </p:grpSpPr>
        <p:sp>
          <p:nvSpPr>
            <p:cNvPr id="994" name="Google Shape;994;p4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46"/>
          <p:cNvGrpSpPr/>
          <p:nvPr/>
        </p:nvGrpSpPr>
        <p:grpSpPr>
          <a:xfrm rot="1652541">
            <a:off x="8357583" y="529683"/>
            <a:ext cx="308797" cy="351317"/>
            <a:chOff x="5014800" y="238125"/>
            <a:chExt cx="731500" cy="832225"/>
          </a:xfrm>
        </p:grpSpPr>
        <p:sp>
          <p:nvSpPr>
            <p:cNvPr id="997" name="Google Shape;997;p46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14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  <p:transition spd="slow">
    <p:cover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555" t="12510" r="38433"/>
          <a:stretch/>
        </p:blipFill>
        <p:spPr>
          <a:xfrm flipH="1">
            <a:off x="6031875" y="529475"/>
            <a:ext cx="3112125" cy="4614026"/>
          </a:xfrm>
          <a:prstGeom prst="rect">
            <a:avLst/>
          </a:prstGeom>
        </p:spPr>
      </p:pic>
      <p:grpSp>
        <p:nvGrpSpPr>
          <p:cNvPr id="982" name="Google Shape;982;p46"/>
          <p:cNvGrpSpPr/>
          <p:nvPr/>
        </p:nvGrpSpPr>
        <p:grpSpPr>
          <a:xfrm flipH="1">
            <a:off x="5590877" y="82"/>
            <a:ext cx="3553116" cy="5143501"/>
            <a:chOff x="193775" y="3512375"/>
            <a:chExt cx="341475" cy="494325"/>
          </a:xfrm>
        </p:grpSpPr>
        <p:sp>
          <p:nvSpPr>
            <p:cNvPr id="983" name="Google Shape;983;p46"/>
            <p:cNvSpPr/>
            <p:nvPr/>
          </p:nvSpPr>
          <p:spPr>
            <a:xfrm>
              <a:off x="213525" y="3628850"/>
              <a:ext cx="147100" cy="18675"/>
            </a:xfrm>
            <a:custGeom>
              <a:avLst/>
              <a:gdLst/>
              <a:ahLst/>
              <a:cxnLst/>
              <a:rect l="l" t="t" r="r" b="b"/>
              <a:pathLst>
                <a:path w="5884" h="747" extrusionOk="0">
                  <a:moveTo>
                    <a:pt x="3046" y="1"/>
                  </a:moveTo>
                  <a:cubicBezTo>
                    <a:pt x="2899" y="1"/>
                    <a:pt x="2753" y="6"/>
                    <a:pt x="2606" y="17"/>
                  </a:cubicBezTo>
                  <a:cubicBezTo>
                    <a:pt x="2157" y="62"/>
                    <a:pt x="1702" y="149"/>
                    <a:pt x="1274" y="275"/>
                  </a:cubicBezTo>
                  <a:cubicBezTo>
                    <a:pt x="840" y="402"/>
                    <a:pt x="412" y="556"/>
                    <a:pt x="0" y="741"/>
                  </a:cubicBezTo>
                  <a:cubicBezTo>
                    <a:pt x="236" y="643"/>
                    <a:pt x="478" y="549"/>
                    <a:pt x="719" y="473"/>
                  </a:cubicBezTo>
                  <a:cubicBezTo>
                    <a:pt x="960" y="391"/>
                    <a:pt x="1203" y="319"/>
                    <a:pt x="1449" y="259"/>
                  </a:cubicBezTo>
                  <a:cubicBezTo>
                    <a:pt x="1948" y="138"/>
                    <a:pt x="2454" y="62"/>
                    <a:pt x="2963" y="50"/>
                  </a:cubicBezTo>
                  <a:cubicBezTo>
                    <a:pt x="3004" y="49"/>
                    <a:pt x="3045" y="49"/>
                    <a:pt x="3086" y="49"/>
                  </a:cubicBezTo>
                  <a:cubicBezTo>
                    <a:pt x="4060" y="49"/>
                    <a:pt x="5030" y="289"/>
                    <a:pt x="5883" y="747"/>
                  </a:cubicBezTo>
                  <a:cubicBezTo>
                    <a:pt x="5410" y="473"/>
                    <a:pt x="4883" y="265"/>
                    <a:pt x="4330" y="144"/>
                  </a:cubicBezTo>
                  <a:cubicBezTo>
                    <a:pt x="3915" y="49"/>
                    <a:pt x="3482" y="1"/>
                    <a:pt x="3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93775" y="3643675"/>
              <a:ext cx="12625" cy="7025"/>
            </a:xfrm>
            <a:custGeom>
              <a:avLst/>
              <a:gdLst/>
              <a:ahLst/>
              <a:cxnLst/>
              <a:rect l="l" t="t" r="r" b="b"/>
              <a:pathLst>
                <a:path w="505" h="281" extrusionOk="0">
                  <a:moveTo>
                    <a:pt x="504" y="1"/>
                  </a:moveTo>
                  <a:lnTo>
                    <a:pt x="504" y="1"/>
                  </a:lnTo>
                  <a:cubicBezTo>
                    <a:pt x="335" y="72"/>
                    <a:pt x="165" y="148"/>
                    <a:pt x="0" y="237"/>
                  </a:cubicBezTo>
                  <a:lnTo>
                    <a:pt x="0" y="280"/>
                  </a:lnTo>
                  <a:cubicBezTo>
                    <a:pt x="11" y="275"/>
                    <a:pt x="22" y="270"/>
                    <a:pt x="33" y="259"/>
                  </a:cubicBezTo>
                  <a:cubicBezTo>
                    <a:pt x="109" y="214"/>
                    <a:pt x="187" y="171"/>
                    <a:pt x="269" y="127"/>
                  </a:cubicBezTo>
                  <a:cubicBezTo>
                    <a:pt x="346" y="83"/>
                    <a:pt x="423" y="44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193775" y="3647375"/>
              <a:ext cx="19775" cy="10200"/>
            </a:xfrm>
            <a:custGeom>
              <a:avLst/>
              <a:gdLst/>
              <a:ahLst/>
              <a:cxnLst/>
              <a:rect l="l" t="t" r="r" b="b"/>
              <a:pathLst>
                <a:path w="791" h="408" extrusionOk="0">
                  <a:moveTo>
                    <a:pt x="790" y="0"/>
                  </a:moveTo>
                  <a:cubicBezTo>
                    <a:pt x="522" y="116"/>
                    <a:pt x="258" y="248"/>
                    <a:pt x="0" y="385"/>
                  </a:cubicBezTo>
                  <a:lnTo>
                    <a:pt x="0" y="407"/>
                  </a:lnTo>
                  <a:cubicBezTo>
                    <a:pt x="258" y="259"/>
                    <a:pt x="522" y="122"/>
                    <a:pt x="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420125" y="3676175"/>
              <a:ext cx="2625" cy="3200"/>
            </a:xfrm>
            <a:custGeom>
              <a:avLst/>
              <a:gdLst/>
              <a:ahLst/>
              <a:cxnLst/>
              <a:rect l="l" t="t" r="r" b="b"/>
              <a:pathLst>
                <a:path w="105" h="128" extrusionOk="0">
                  <a:moveTo>
                    <a:pt x="0" y="1"/>
                  </a:moveTo>
                  <a:cubicBezTo>
                    <a:pt x="22" y="28"/>
                    <a:pt x="44" y="56"/>
                    <a:pt x="66" y="84"/>
                  </a:cubicBezTo>
                  <a:cubicBezTo>
                    <a:pt x="71" y="89"/>
                    <a:pt x="76" y="93"/>
                    <a:pt x="80" y="98"/>
                  </a:cubicBezTo>
                  <a:lnTo>
                    <a:pt x="80" y="98"/>
                  </a:lnTo>
                  <a:cubicBezTo>
                    <a:pt x="55" y="68"/>
                    <a:pt x="29" y="35"/>
                    <a:pt x="0" y="1"/>
                  </a:cubicBezTo>
                  <a:close/>
                  <a:moveTo>
                    <a:pt x="80" y="98"/>
                  </a:moveTo>
                  <a:lnTo>
                    <a:pt x="80" y="98"/>
                  </a:lnTo>
                  <a:cubicBezTo>
                    <a:pt x="83" y="102"/>
                    <a:pt x="86" y="106"/>
                    <a:pt x="89" y="109"/>
                  </a:cubicBezTo>
                  <a:lnTo>
                    <a:pt x="89" y="109"/>
                  </a:lnTo>
                  <a:cubicBezTo>
                    <a:pt x="86" y="106"/>
                    <a:pt x="83" y="102"/>
                    <a:pt x="80" y="98"/>
                  </a:cubicBezTo>
                  <a:close/>
                  <a:moveTo>
                    <a:pt x="89" y="109"/>
                  </a:moveTo>
                  <a:cubicBezTo>
                    <a:pt x="95" y="116"/>
                    <a:pt x="99" y="122"/>
                    <a:pt x="104" y="127"/>
                  </a:cubicBezTo>
                  <a:cubicBezTo>
                    <a:pt x="99" y="121"/>
                    <a:pt x="94" y="115"/>
                    <a:pt x="89" y="1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232175" y="3615275"/>
              <a:ext cx="217725" cy="115125"/>
            </a:xfrm>
            <a:custGeom>
              <a:avLst/>
              <a:gdLst/>
              <a:ahLst/>
              <a:cxnLst/>
              <a:rect l="l" t="t" r="r" b="b"/>
              <a:pathLst>
                <a:path w="8709" h="4605" extrusionOk="0">
                  <a:moveTo>
                    <a:pt x="6855" y="1741"/>
                  </a:moveTo>
                  <a:cubicBezTo>
                    <a:pt x="6884" y="1767"/>
                    <a:pt x="6912" y="1794"/>
                    <a:pt x="6940" y="1820"/>
                  </a:cubicBezTo>
                  <a:lnTo>
                    <a:pt x="6940" y="1820"/>
                  </a:lnTo>
                  <a:lnTo>
                    <a:pt x="6931" y="1811"/>
                  </a:lnTo>
                  <a:cubicBezTo>
                    <a:pt x="6906" y="1787"/>
                    <a:pt x="6881" y="1764"/>
                    <a:pt x="6855" y="1741"/>
                  </a:cubicBezTo>
                  <a:close/>
                  <a:moveTo>
                    <a:pt x="6940" y="1820"/>
                  </a:moveTo>
                  <a:lnTo>
                    <a:pt x="7088" y="1965"/>
                  </a:lnTo>
                  <a:lnTo>
                    <a:pt x="7088" y="1965"/>
                  </a:lnTo>
                  <a:cubicBezTo>
                    <a:pt x="7040" y="1916"/>
                    <a:pt x="6990" y="1868"/>
                    <a:pt x="6940" y="1820"/>
                  </a:cubicBezTo>
                  <a:close/>
                  <a:moveTo>
                    <a:pt x="7088" y="1965"/>
                  </a:moveTo>
                  <a:cubicBezTo>
                    <a:pt x="7141" y="2018"/>
                    <a:pt x="7192" y="2071"/>
                    <a:pt x="7242" y="2125"/>
                  </a:cubicBezTo>
                  <a:lnTo>
                    <a:pt x="7242" y="2125"/>
                  </a:lnTo>
                  <a:cubicBezTo>
                    <a:pt x="7215" y="2095"/>
                    <a:pt x="7188" y="2065"/>
                    <a:pt x="7161" y="2036"/>
                  </a:cubicBezTo>
                  <a:lnTo>
                    <a:pt x="7088" y="1965"/>
                  </a:lnTo>
                  <a:close/>
                  <a:moveTo>
                    <a:pt x="7242" y="2125"/>
                  </a:moveTo>
                  <a:cubicBezTo>
                    <a:pt x="7285" y="2172"/>
                    <a:pt x="7328" y="2221"/>
                    <a:pt x="7371" y="2267"/>
                  </a:cubicBezTo>
                  <a:lnTo>
                    <a:pt x="7371" y="2267"/>
                  </a:lnTo>
                  <a:cubicBezTo>
                    <a:pt x="7328" y="2219"/>
                    <a:pt x="7285" y="2171"/>
                    <a:pt x="7242" y="2125"/>
                  </a:cubicBezTo>
                  <a:close/>
                  <a:moveTo>
                    <a:pt x="7371" y="2267"/>
                  </a:moveTo>
                  <a:lnTo>
                    <a:pt x="7371" y="2267"/>
                  </a:lnTo>
                  <a:cubicBezTo>
                    <a:pt x="7387" y="2285"/>
                    <a:pt x="7403" y="2304"/>
                    <a:pt x="7419" y="2322"/>
                  </a:cubicBezTo>
                  <a:cubicBezTo>
                    <a:pt x="7409" y="2305"/>
                    <a:pt x="7392" y="2289"/>
                    <a:pt x="7376" y="2272"/>
                  </a:cubicBezTo>
                  <a:cubicBezTo>
                    <a:pt x="7374" y="2270"/>
                    <a:pt x="7372" y="2268"/>
                    <a:pt x="7371" y="2267"/>
                  </a:cubicBezTo>
                  <a:close/>
                  <a:moveTo>
                    <a:pt x="2124" y="6"/>
                  </a:moveTo>
                  <a:cubicBezTo>
                    <a:pt x="1916" y="12"/>
                    <a:pt x="1701" y="0"/>
                    <a:pt x="1477" y="23"/>
                  </a:cubicBezTo>
                  <a:cubicBezTo>
                    <a:pt x="1422" y="28"/>
                    <a:pt x="1361" y="33"/>
                    <a:pt x="1306" y="39"/>
                  </a:cubicBezTo>
                  <a:cubicBezTo>
                    <a:pt x="1247" y="45"/>
                    <a:pt x="1191" y="50"/>
                    <a:pt x="1131" y="61"/>
                  </a:cubicBezTo>
                  <a:cubicBezTo>
                    <a:pt x="1016" y="78"/>
                    <a:pt x="895" y="104"/>
                    <a:pt x="769" y="127"/>
                  </a:cubicBezTo>
                  <a:cubicBezTo>
                    <a:pt x="528" y="187"/>
                    <a:pt x="270" y="269"/>
                    <a:pt x="1" y="385"/>
                  </a:cubicBezTo>
                  <a:cubicBezTo>
                    <a:pt x="358" y="281"/>
                    <a:pt x="713" y="193"/>
                    <a:pt x="1093" y="127"/>
                  </a:cubicBezTo>
                  <a:cubicBezTo>
                    <a:pt x="1141" y="122"/>
                    <a:pt x="1186" y="111"/>
                    <a:pt x="1235" y="104"/>
                  </a:cubicBezTo>
                  <a:lnTo>
                    <a:pt x="1378" y="83"/>
                  </a:lnTo>
                  <a:lnTo>
                    <a:pt x="1663" y="50"/>
                  </a:lnTo>
                  <a:cubicBezTo>
                    <a:pt x="1762" y="45"/>
                    <a:pt x="1855" y="39"/>
                    <a:pt x="1954" y="33"/>
                  </a:cubicBezTo>
                  <a:cubicBezTo>
                    <a:pt x="2047" y="28"/>
                    <a:pt x="2146" y="23"/>
                    <a:pt x="2245" y="23"/>
                  </a:cubicBezTo>
                  <a:cubicBezTo>
                    <a:pt x="3018" y="23"/>
                    <a:pt x="3798" y="149"/>
                    <a:pt x="4533" y="418"/>
                  </a:cubicBezTo>
                  <a:cubicBezTo>
                    <a:pt x="4714" y="484"/>
                    <a:pt x="4895" y="565"/>
                    <a:pt x="5071" y="643"/>
                  </a:cubicBezTo>
                  <a:cubicBezTo>
                    <a:pt x="5158" y="681"/>
                    <a:pt x="5246" y="730"/>
                    <a:pt x="5335" y="775"/>
                  </a:cubicBezTo>
                  <a:lnTo>
                    <a:pt x="5461" y="841"/>
                  </a:lnTo>
                  <a:cubicBezTo>
                    <a:pt x="5504" y="862"/>
                    <a:pt x="5548" y="889"/>
                    <a:pt x="5586" y="917"/>
                  </a:cubicBezTo>
                  <a:lnTo>
                    <a:pt x="5839" y="1066"/>
                  </a:lnTo>
                  <a:lnTo>
                    <a:pt x="6080" y="1230"/>
                  </a:lnTo>
                  <a:cubicBezTo>
                    <a:pt x="6119" y="1257"/>
                    <a:pt x="6158" y="1284"/>
                    <a:pt x="6201" y="1317"/>
                  </a:cubicBezTo>
                  <a:lnTo>
                    <a:pt x="6310" y="1406"/>
                  </a:lnTo>
                  <a:cubicBezTo>
                    <a:pt x="6388" y="1466"/>
                    <a:pt x="6470" y="1520"/>
                    <a:pt x="6541" y="1586"/>
                  </a:cubicBezTo>
                  <a:cubicBezTo>
                    <a:pt x="6684" y="1712"/>
                    <a:pt x="6832" y="1839"/>
                    <a:pt x="6969" y="1981"/>
                  </a:cubicBezTo>
                  <a:cubicBezTo>
                    <a:pt x="7107" y="2113"/>
                    <a:pt x="7232" y="2262"/>
                    <a:pt x="7364" y="2404"/>
                  </a:cubicBezTo>
                  <a:cubicBezTo>
                    <a:pt x="7425" y="2482"/>
                    <a:pt x="7485" y="2558"/>
                    <a:pt x="7546" y="2634"/>
                  </a:cubicBezTo>
                  <a:lnTo>
                    <a:pt x="7634" y="2745"/>
                  </a:lnTo>
                  <a:cubicBezTo>
                    <a:pt x="7667" y="2783"/>
                    <a:pt x="7688" y="2827"/>
                    <a:pt x="7721" y="2865"/>
                  </a:cubicBezTo>
                  <a:lnTo>
                    <a:pt x="7886" y="3101"/>
                  </a:lnTo>
                  <a:lnTo>
                    <a:pt x="8040" y="3348"/>
                  </a:lnTo>
                  <a:cubicBezTo>
                    <a:pt x="8078" y="3381"/>
                    <a:pt x="8133" y="3457"/>
                    <a:pt x="8187" y="3551"/>
                  </a:cubicBezTo>
                  <a:cubicBezTo>
                    <a:pt x="8215" y="3601"/>
                    <a:pt x="8248" y="3655"/>
                    <a:pt x="8281" y="3710"/>
                  </a:cubicBezTo>
                  <a:cubicBezTo>
                    <a:pt x="8298" y="3743"/>
                    <a:pt x="8314" y="3771"/>
                    <a:pt x="8331" y="3804"/>
                  </a:cubicBezTo>
                  <a:cubicBezTo>
                    <a:pt x="8346" y="3831"/>
                    <a:pt x="8364" y="3864"/>
                    <a:pt x="8374" y="3897"/>
                  </a:cubicBezTo>
                  <a:cubicBezTo>
                    <a:pt x="8407" y="3957"/>
                    <a:pt x="8440" y="4022"/>
                    <a:pt x="8473" y="4088"/>
                  </a:cubicBezTo>
                  <a:cubicBezTo>
                    <a:pt x="8483" y="4121"/>
                    <a:pt x="8501" y="4154"/>
                    <a:pt x="8516" y="4182"/>
                  </a:cubicBezTo>
                  <a:cubicBezTo>
                    <a:pt x="8533" y="4215"/>
                    <a:pt x="8544" y="4248"/>
                    <a:pt x="8561" y="4281"/>
                  </a:cubicBezTo>
                  <a:cubicBezTo>
                    <a:pt x="8610" y="4407"/>
                    <a:pt x="8665" y="4516"/>
                    <a:pt x="8709" y="4605"/>
                  </a:cubicBezTo>
                  <a:cubicBezTo>
                    <a:pt x="8501" y="3990"/>
                    <a:pt x="8232" y="3457"/>
                    <a:pt x="7903" y="2964"/>
                  </a:cubicBezTo>
                  <a:cubicBezTo>
                    <a:pt x="7588" y="2498"/>
                    <a:pt x="7223" y="2073"/>
                    <a:pt x="6774" y="1672"/>
                  </a:cubicBezTo>
                  <a:lnTo>
                    <a:pt x="6774" y="1672"/>
                  </a:lnTo>
                  <a:cubicBezTo>
                    <a:pt x="6801" y="1695"/>
                    <a:pt x="6828" y="1718"/>
                    <a:pt x="6855" y="1741"/>
                  </a:cubicBezTo>
                  <a:lnTo>
                    <a:pt x="6855" y="1741"/>
                  </a:lnTo>
                  <a:cubicBezTo>
                    <a:pt x="6612" y="1518"/>
                    <a:pt x="6350" y="1310"/>
                    <a:pt x="6069" y="1120"/>
                  </a:cubicBezTo>
                  <a:cubicBezTo>
                    <a:pt x="5586" y="796"/>
                    <a:pt x="5054" y="532"/>
                    <a:pt x="4494" y="347"/>
                  </a:cubicBezTo>
                  <a:cubicBezTo>
                    <a:pt x="3935" y="165"/>
                    <a:pt x="3347" y="56"/>
                    <a:pt x="2761" y="33"/>
                  </a:cubicBezTo>
                  <a:cubicBezTo>
                    <a:pt x="2706" y="28"/>
                    <a:pt x="2651" y="28"/>
                    <a:pt x="2597" y="23"/>
                  </a:cubicBezTo>
                  <a:cubicBezTo>
                    <a:pt x="2547" y="23"/>
                    <a:pt x="2491" y="23"/>
                    <a:pt x="2443" y="18"/>
                  </a:cubicBezTo>
                  <a:cubicBezTo>
                    <a:pt x="2333" y="18"/>
                    <a:pt x="2228" y="6"/>
                    <a:pt x="212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426975" y="3684975"/>
              <a:ext cx="2650" cy="3575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1"/>
                  </a:moveTo>
                  <a:cubicBezTo>
                    <a:pt x="33" y="49"/>
                    <a:pt x="66" y="94"/>
                    <a:pt x="105" y="143"/>
                  </a:cubicBezTo>
                  <a:cubicBezTo>
                    <a:pt x="72" y="94"/>
                    <a:pt x="33" y="4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193775" y="3512375"/>
              <a:ext cx="341475" cy="494325"/>
            </a:xfrm>
            <a:custGeom>
              <a:avLst/>
              <a:gdLst/>
              <a:ahLst/>
              <a:cxnLst/>
              <a:rect l="l" t="t" r="r" b="b"/>
              <a:pathLst>
                <a:path w="13659" h="19773" extrusionOk="0">
                  <a:moveTo>
                    <a:pt x="0" y="1"/>
                  </a:moveTo>
                  <a:lnTo>
                    <a:pt x="0" y="5071"/>
                  </a:lnTo>
                  <a:cubicBezTo>
                    <a:pt x="373" y="4874"/>
                    <a:pt x="763" y="4693"/>
                    <a:pt x="1158" y="4539"/>
                  </a:cubicBezTo>
                  <a:cubicBezTo>
                    <a:pt x="1378" y="4458"/>
                    <a:pt x="1597" y="4380"/>
                    <a:pt x="1821" y="4309"/>
                  </a:cubicBezTo>
                  <a:cubicBezTo>
                    <a:pt x="2047" y="4238"/>
                    <a:pt x="2266" y="4177"/>
                    <a:pt x="2507" y="4128"/>
                  </a:cubicBezTo>
                  <a:cubicBezTo>
                    <a:pt x="2738" y="4068"/>
                    <a:pt x="2980" y="4035"/>
                    <a:pt x="3221" y="3997"/>
                  </a:cubicBezTo>
                  <a:cubicBezTo>
                    <a:pt x="3462" y="3969"/>
                    <a:pt x="3705" y="3941"/>
                    <a:pt x="3946" y="3936"/>
                  </a:cubicBezTo>
                  <a:cubicBezTo>
                    <a:pt x="3971" y="3936"/>
                    <a:pt x="3996" y="3936"/>
                    <a:pt x="4021" y="3936"/>
                  </a:cubicBezTo>
                  <a:cubicBezTo>
                    <a:pt x="4518" y="3936"/>
                    <a:pt x="5013" y="3985"/>
                    <a:pt x="5498" y="4095"/>
                  </a:cubicBezTo>
                  <a:cubicBezTo>
                    <a:pt x="6009" y="4210"/>
                    <a:pt x="6503" y="4392"/>
                    <a:pt x="6964" y="4622"/>
                  </a:cubicBezTo>
                  <a:cubicBezTo>
                    <a:pt x="7896" y="5088"/>
                    <a:pt x="8714" y="5774"/>
                    <a:pt x="9340" y="6598"/>
                  </a:cubicBezTo>
                  <a:cubicBezTo>
                    <a:pt x="9971" y="7421"/>
                    <a:pt x="10437" y="8375"/>
                    <a:pt x="10685" y="9401"/>
                  </a:cubicBezTo>
                  <a:cubicBezTo>
                    <a:pt x="10931" y="10427"/>
                    <a:pt x="10969" y="11519"/>
                    <a:pt x="10783" y="12600"/>
                  </a:cubicBezTo>
                  <a:cubicBezTo>
                    <a:pt x="10717" y="13001"/>
                    <a:pt x="10579" y="13451"/>
                    <a:pt x="10508" y="13560"/>
                  </a:cubicBezTo>
                  <a:cubicBezTo>
                    <a:pt x="10498" y="13580"/>
                    <a:pt x="10488" y="13590"/>
                    <a:pt x="10481" y="13590"/>
                  </a:cubicBezTo>
                  <a:cubicBezTo>
                    <a:pt x="10465" y="13590"/>
                    <a:pt x="10457" y="13543"/>
                    <a:pt x="10465" y="13434"/>
                  </a:cubicBezTo>
                  <a:cubicBezTo>
                    <a:pt x="10470" y="13352"/>
                    <a:pt x="10487" y="13236"/>
                    <a:pt x="10508" y="13084"/>
                  </a:cubicBezTo>
                  <a:cubicBezTo>
                    <a:pt x="10520" y="13006"/>
                    <a:pt x="10530" y="12919"/>
                    <a:pt x="10546" y="12820"/>
                  </a:cubicBezTo>
                  <a:cubicBezTo>
                    <a:pt x="10558" y="12721"/>
                    <a:pt x="10579" y="12616"/>
                    <a:pt x="10596" y="12484"/>
                  </a:cubicBezTo>
                  <a:lnTo>
                    <a:pt x="10634" y="12162"/>
                  </a:lnTo>
                  <a:cubicBezTo>
                    <a:pt x="10645" y="12051"/>
                    <a:pt x="10652" y="11947"/>
                    <a:pt x="10657" y="11838"/>
                  </a:cubicBezTo>
                  <a:cubicBezTo>
                    <a:pt x="10662" y="11782"/>
                    <a:pt x="10662" y="11727"/>
                    <a:pt x="10667" y="11673"/>
                  </a:cubicBezTo>
                  <a:lnTo>
                    <a:pt x="10667" y="11509"/>
                  </a:lnTo>
                  <a:cubicBezTo>
                    <a:pt x="10667" y="11405"/>
                    <a:pt x="10673" y="11294"/>
                    <a:pt x="10667" y="11185"/>
                  </a:cubicBezTo>
                  <a:cubicBezTo>
                    <a:pt x="10652" y="10751"/>
                    <a:pt x="10602" y="10318"/>
                    <a:pt x="10520" y="9890"/>
                  </a:cubicBezTo>
                  <a:cubicBezTo>
                    <a:pt x="10432" y="9462"/>
                    <a:pt x="10305" y="9045"/>
                    <a:pt x="10151" y="8639"/>
                  </a:cubicBezTo>
                  <a:lnTo>
                    <a:pt x="10031" y="8331"/>
                  </a:lnTo>
                  <a:cubicBezTo>
                    <a:pt x="9981" y="8232"/>
                    <a:pt x="9938" y="8133"/>
                    <a:pt x="9888" y="8034"/>
                  </a:cubicBezTo>
                  <a:cubicBezTo>
                    <a:pt x="9844" y="7936"/>
                    <a:pt x="9789" y="7842"/>
                    <a:pt x="9740" y="7750"/>
                  </a:cubicBezTo>
                  <a:cubicBezTo>
                    <a:pt x="9685" y="7651"/>
                    <a:pt x="9636" y="7552"/>
                    <a:pt x="9576" y="7464"/>
                  </a:cubicBezTo>
                  <a:cubicBezTo>
                    <a:pt x="9570" y="7459"/>
                    <a:pt x="9565" y="7454"/>
                    <a:pt x="9565" y="7454"/>
                  </a:cubicBezTo>
                  <a:lnTo>
                    <a:pt x="9565" y="7454"/>
                  </a:lnTo>
                  <a:cubicBezTo>
                    <a:pt x="9927" y="8034"/>
                    <a:pt x="10179" y="8644"/>
                    <a:pt x="10355" y="9270"/>
                  </a:cubicBezTo>
                  <a:cubicBezTo>
                    <a:pt x="10525" y="9895"/>
                    <a:pt x="10619" y="10537"/>
                    <a:pt x="10624" y="11195"/>
                  </a:cubicBezTo>
                  <a:cubicBezTo>
                    <a:pt x="10612" y="10992"/>
                    <a:pt x="10607" y="10784"/>
                    <a:pt x="10579" y="10587"/>
                  </a:cubicBezTo>
                  <a:cubicBezTo>
                    <a:pt x="10574" y="10460"/>
                    <a:pt x="10558" y="10339"/>
                    <a:pt x="10541" y="10219"/>
                  </a:cubicBezTo>
                  <a:lnTo>
                    <a:pt x="10541" y="10219"/>
                  </a:lnTo>
                  <a:cubicBezTo>
                    <a:pt x="10591" y="10630"/>
                    <a:pt x="10596" y="11036"/>
                    <a:pt x="10579" y="11443"/>
                  </a:cubicBezTo>
                  <a:cubicBezTo>
                    <a:pt x="10574" y="11684"/>
                    <a:pt x="10546" y="11919"/>
                    <a:pt x="10520" y="12155"/>
                  </a:cubicBezTo>
                  <a:lnTo>
                    <a:pt x="10465" y="12507"/>
                  </a:lnTo>
                  <a:cubicBezTo>
                    <a:pt x="10454" y="12567"/>
                    <a:pt x="10442" y="12623"/>
                    <a:pt x="10432" y="12677"/>
                  </a:cubicBezTo>
                  <a:lnTo>
                    <a:pt x="10399" y="12841"/>
                  </a:lnTo>
                  <a:cubicBezTo>
                    <a:pt x="10217" y="13720"/>
                    <a:pt x="9998" y="14565"/>
                    <a:pt x="9910" y="15388"/>
                  </a:cubicBezTo>
                  <a:cubicBezTo>
                    <a:pt x="9943" y="14806"/>
                    <a:pt x="10059" y="14196"/>
                    <a:pt x="10174" y="13571"/>
                  </a:cubicBezTo>
                  <a:cubicBezTo>
                    <a:pt x="10234" y="13259"/>
                    <a:pt x="10295" y="12940"/>
                    <a:pt x="10349" y="12623"/>
                  </a:cubicBezTo>
                  <a:cubicBezTo>
                    <a:pt x="10376" y="12458"/>
                    <a:pt x="10399" y="12287"/>
                    <a:pt x="10421" y="12117"/>
                  </a:cubicBezTo>
                  <a:lnTo>
                    <a:pt x="10442" y="11859"/>
                  </a:lnTo>
                  <a:cubicBezTo>
                    <a:pt x="10447" y="11777"/>
                    <a:pt x="10459" y="11689"/>
                    <a:pt x="10459" y="11607"/>
                  </a:cubicBezTo>
                  <a:cubicBezTo>
                    <a:pt x="10480" y="10921"/>
                    <a:pt x="10415" y="10230"/>
                    <a:pt x="10256" y="9554"/>
                  </a:cubicBezTo>
                  <a:cubicBezTo>
                    <a:pt x="10085" y="8885"/>
                    <a:pt x="9822" y="8232"/>
                    <a:pt x="9472" y="7629"/>
                  </a:cubicBezTo>
                  <a:lnTo>
                    <a:pt x="9335" y="7409"/>
                  </a:lnTo>
                  <a:cubicBezTo>
                    <a:pt x="9312" y="7371"/>
                    <a:pt x="9290" y="7338"/>
                    <a:pt x="9269" y="7300"/>
                  </a:cubicBezTo>
                  <a:lnTo>
                    <a:pt x="9191" y="7190"/>
                  </a:lnTo>
                  <a:lnTo>
                    <a:pt x="9038" y="6981"/>
                  </a:lnTo>
                  <a:lnTo>
                    <a:pt x="8879" y="6773"/>
                  </a:lnTo>
                  <a:lnTo>
                    <a:pt x="8796" y="6674"/>
                  </a:lnTo>
                  <a:lnTo>
                    <a:pt x="8709" y="6575"/>
                  </a:lnTo>
                  <a:lnTo>
                    <a:pt x="8533" y="6378"/>
                  </a:lnTo>
                  <a:cubicBezTo>
                    <a:pt x="8472" y="6317"/>
                    <a:pt x="8413" y="6257"/>
                    <a:pt x="8347" y="6196"/>
                  </a:cubicBezTo>
                  <a:cubicBezTo>
                    <a:pt x="8286" y="6137"/>
                    <a:pt x="8226" y="6071"/>
                    <a:pt x="8160" y="6015"/>
                  </a:cubicBezTo>
                  <a:cubicBezTo>
                    <a:pt x="7638" y="5549"/>
                    <a:pt x="7051" y="5159"/>
                    <a:pt x="6410" y="4891"/>
                  </a:cubicBezTo>
                  <a:cubicBezTo>
                    <a:pt x="6327" y="4858"/>
                    <a:pt x="6250" y="4825"/>
                    <a:pt x="6167" y="4792"/>
                  </a:cubicBezTo>
                  <a:lnTo>
                    <a:pt x="5921" y="4709"/>
                  </a:lnTo>
                  <a:lnTo>
                    <a:pt x="5800" y="4666"/>
                  </a:lnTo>
                  <a:lnTo>
                    <a:pt x="5673" y="4633"/>
                  </a:lnTo>
                  <a:lnTo>
                    <a:pt x="5422" y="4562"/>
                  </a:lnTo>
                  <a:cubicBezTo>
                    <a:pt x="5339" y="4544"/>
                    <a:pt x="5257" y="4529"/>
                    <a:pt x="5169" y="4512"/>
                  </a:cubicBezTo>
                  <a:cubicBezTo>
                    <a:pt x="5087" y="4496"/>
                    <a:pt x="5004" y="4473"/>
                    <a:pt x="4916" y="4463"/>
                  </a:cubicBezTo>
                  <a:cubicBezTo>
                    <a:pt x="4746" y="4446"/>
                    <a:pt x="4576" y="4413"/>
                    <a:pt x="4407" y="4407"/>
                  </a:cubicBezTo>
                  <a:cubicBezTo>
                    <a:pt x="4269" y="4399"/>
                    <a:pt x="4132" y="4394"/>
                    <a:pt x="3995" y="4394"/>
                  </a:cubicBezTo>
                  <a:cubicBezTo>
                    <a:pt x="3453" y="4394"/>
                    <a:pt x="2916" y="4462"/>
                    <a:pt x="2403" y="4589"/>
                  </a:cubicBezTo>
                  <a:cubicBezTo>
                    <a:pt x="2497" y="4572"/>
                    <a:pt x="2590" y="4556"/>
                    <a:pt x="2684" y="4544"/>
                  </a:cubicBezTo>
                  <a:cubicBezTo>
                    <a:pt x="2733" y="4534"/>
                    <a:pt x="2783" y="4523"/>
                    <a:pt x="2826" y="4517"/>
                  </a:cubicBezTo>
                  <a:cubicBezTo>
                    <a:pt x="2875" y="4512"/>
                    <a:pt x="2925" y="4506"/>
                    <a:pt x="2974" y="4501"/>
                  </a:cubicBezTo>
                  <a:cubicBezTo>
                    <a:pt x="3072" y="4490"/>
                    <a:pt x="3178" y="4479"/>
                    <a:pt x="3277" y="4468"/>
                  </a:cubicBezTo>
                  <a:cubicBezTo>
                    <a:pt x="3381" y="4463"/>
                    <a:pt x="3479" y="4458"/>
                    <a:pt x="3583" y="4451"/>
                  </a:cubicBezTo>
                  <a:cubicBezTo>
                    <a:pt x="3721" y="4446"/>
                    <a:pt x="3859" y="4442"/>
                    <a:pt x="3998" y="4442"/>
                  </a:cubicBezTo>
                  <a:cubicBezTo>
                    <a:pt x="4281" y="4442"/>
                    <a:pt x="4566" y="4457"/>
                    <a:pt x="4845" y="4501"/>
                  </a:cubicBezTo>
                  <a:cubicBezTo>
                    <a:pt x="5268" y="4562"/>
                    <a:pt x="5673" y="4655"/>
                    <a:pt x="6042" y="4797"/>
                  </a:cubicBezTo>
                  <a:cubicBezTo>
                    <a:pt x="6091" y="4813"/>
                    <a:pt x="6134" y="4830"/>
                    <a:pt x="6179" y="4853"/>
                  </a:cubicBezTo>
                  <a:cubicBezTo>
                    <a:pt x="6223" y="4868"/>
                    <a:pt x="6266" y="4891"/>
                    <a:pt x="6311" y="4907"/>
                  </a:cubicBezTo>
                  <a:cubicBezTo>
                    <a:pt x="6398" y="4945"/>
                    <a:pt x="6481" y="4984"/>
                    <a:pt x="6562" y="5028"/>
                  </a:cubicBezTo>
                  <a:cubicBezTo>
                    <a:pt x="6722" y="5116"/>
                    <a:pt x="6876" y="5192"/>
                    <a:pt x="7008" y="5291"/>
                  </a:cubicBezTo>
                  <a:cubicBezTo>
                    <a:pt x="6481" y="4990"/>
                    <a:pt x="5916" y="4764"/>
                    <a:pt x="5323" y="4627"/>
                  </a:cubicBezTo>
                  <a:cubicBezTo>
                    <a:pt x="4860" y="4524"/>
                    <a:pt x="4383" y="4471"/>
                    <a:pt x="3906" y="4471"/>
                  </a:cubicBezTo>
                  <a:cubicBezTo>
                    <a:pt x="3773" y="4471"/>
                    <a:pt x="3640" y="4476"/>
                    <a:pt x="3507" y="4484"/>
                  </a:cubicBezTo>
                  <a:lnTo>
                    <a:pt x="3277" y="4501"/>
                  </a:lnTo>
                  <a:cubicBezTo>
                    <a:pt x="3204" y="4506"/>
                    <a:pt x="3128" y="4517"/>
                    <a:pt x="3051" y="4529"/>
                  </a:cubicBezTo>
                  <a:lnTo>
                    <a:pt x="2826" y="4556"/>
                  </a:lnTo>
                  <a:cubicBezTo>
                    <a:pt x="2750" y="4572"/>
                    <a:pt x="2677" y="4589"/>
                    <a:pt x="2601" y="4600"/>
                  </a:cubicBezTo>
                  <a:lnTo>
                    <a:pt x="2376" y="4643"/>
                  </a:lnTo>
                  <a:cubicBezTo>
                    <a:pt x="2305" y="4660"/>
                    <a:pt x="2228" y="4681"/>
                    <a:pt x="2157" y="4699"/>
                  </a:cubicBezTo>
                  <a:cubicBezTo>
                    <a:pt x="2085" y="4714"/>
                    <a:pt x="2008" y="4737"/>
                    <a:pt x="1937" y="4759"/>
                  </a:cubicBezTo>
                  <a:cubicBezTo>
                    <a:pt x="1866" y="4775"/>
                    <a:pt x="1788" y="4797"/>
                    <a:pt x="1717" y="4820"/>
                  </a:cubicBezTo>
                  <a:cubicBezTo>
                    <a:pt x="1142" y="4995"/>
                    <a:pt x="577" y="5231"/>
                    <a:pt x="33" y="5511"/>
                  </a:cubicBezTo>
                  <a:cubicBezTo>
                    <a:pt x="22" y="5522"/>
                    <a:pt x="11" y="5527"/>
                    <a:pt x="0" y="5532"/>
                  </a:cubicBezTo>
                  <a:lnTo>
                    <a:pt x="0" y="5620"/>
                  </a:lnTo>
                  <a:cubicBezTo>
                    <a:pt x="603" y="5291"/>
                    <a:pt x="1246" y="5028"/>
                    <a:pt x="1904" y="4841"/>
                  </a:cubicBezTo>
                  <a:lnTo>
                    <a:pt x="1904" y="4841"/>
                  </a:lnTo>
                  <a:cubicBezTo>
                    <a:pt x="1229" y="5038"/>
                    <a:pt x="582" y="5324"/>
                    <a:pt x="0" y="5659"/>
                  </a:cubicBezTo>
                  <a:lnTo>
                    <a:pt x="0" y="5735"/>
                  </a:lnTo>
                  <a:cubicBezTo>
                    <a:pt x="313" y="5565"/>
                    <a:pt x="643" y="5412"/>
                    <a:pt x="977" y="5274"/>
                  </a:cubicBezTo>
                  <a:cubicBezTo>
                    <a:pt x="1367" y="5121"/>
                    <a:pt x="1762" y="4990"/>
                    <a:pt x="2168" y="4886"/>
                  </a:cubicBezTo>
                  <a:cubicBezTo>
                    <a:pt x="2266" y="4863"/>
                    <a:pt x="2371" y="4830"/>
                    <a:pt x="2469" y="4813"/>
                  </a:cubicBezTo>
                  <a:lnTo>
                    <a:pt x="2776" y="4754"/>
                  </a:lnTo>
                  <a:cubicBezTo>
                    <a:pt x="2831" y="4742"/>
                    <a:pt x="2882" y="4737"/>
                    <a:pt x="2930" y="4726"/>
                  </a:cubicBezTo>
                  <a:lnTo>
                    <a:pt x="3090" y="4709"/>
                  </a:lnTo>
                  <a:cubicBezTo>
                    <a:pt x="3188" y="4693"/>
                    <a:pt x="3292" y="4681"/>
                    <a:pt x="3396" y="4676"/>
                  </a:cubicBezTo>
                  <a:lnTo>
                    <a:pt x="3687" y="4655"/>
                  </a:lnTo>
                  <a:cubicBezTo>
                    <a:pt x="3737" y="4652"/>
                    <a:pt x="3786" y="4652"/>
                    <a:pt x="3835" y="4652"/>
                  </a:cubicBezTo>
                  <a:cubicBezTo>
                    <a:pt x="3884" y="4652"/>
                    <a:pt x="3932" y="4652"/>
                    <a:pt x="3979" y="4648"/>
                  </a:cubicBezTo>
                  <a:lnTo>
                    <a:pt x="4126" y="4648"/>
                  </a:lnTo>
                  <a:lnTo>
                    <a:pt x="4270" y="4660"/>
                  </a:lnTo>
                  <a:cubicBezTo>
                    <a:pt x="4368" y="4666"/>
                    <a:pt x="4467" y="4666"/>
                    <a:pt x="4566" y="4676"/>
                  </a:cubicBezTo>
                  <a:cubicBezTo>
                    <a:pt x="4949" y="4714"/>
                    <a:pt x="5334" y="4792"/>
                    <a:pt x="5713" y="4901"/>
                  </a:cubicBezTo>
                  <a:cubicBezTo>
                    <a:pt x="6086" y="5023"/>
                    <a:pt x="6448" y="5170"/>
                    <a:pt x="6793" y="5352"/>
                  </a:cubicBezTo>
                  <a:cubicBezTo>
                    <a:pt x="7134" y="5537"/>
                    <a:pt x="7463" y="5757"/>
                    <a:pt x="7765" y="6005"/>
                  </a:cubicBezTo>
                  <a:cubicBezTo>
                    <a:pt x="8066" y="6251"/>
                    <a:pt x="8347" y="6525"/>
                    <a:pt x="8598" y="6821"/>
                  </a:cubicBezTo>
                  <a:cubicBezTo>
                    <a:pt x="8846" y="7124"/>
                    <a:pt x="9071" y="7442"/>
                    <a:pt x="9269" y="7783"/>
                  </a:cubicBezTo>
                  <a:cubicBezTo>
                    <a:pt x="9454" y="8117"/>
                    <a:pt x="9619" y="8474"/>
                    <a:pt x="9756" y="8836"/>
                  </a:cubicBezTo>
                  <a:cubicBezTo>
                    <a:pt x="9882" y="9204"/>
                    <a:pt x="9987" y="9577"/>
                    <a:pt x="10047" y="9961"/>
                  </a:cubicBezTo>
                  <a:cubicBezTo>
                    <a:pt x="9965" y="9692"/>
                    <a:pt x="9867" y="9379"/>
                    <a:pt x="9740" y="9100"/>
                  </a:cubicBezTo>
                  <a:cubicBezTo>
                    <a:pt x="9713" y="9034"/>
                    <a:pt x="9680" y="8962"/>
                    <a:pt x="9652" y="8896"/>
                  </a:cubicBezTo>
                  <a:cubicBezTo>
                    <a:pt x="9647" y="8885"/>
                    <a:pt x="9641" y="8875"/>
                    <a:pt x="9631" y="8858"/>
                  </a:cubicBezTo>
                  <a:lnTo>
                    <a:pt x="9631" y="8858"/>
                  </a:lnTo>
                  <a:cubicBezTo>
                    <a:pt x="9713" y="9072"/>
                    <a:pt x="9778" y="9286"/>
                    <a:pt x="9839" y="9500"/>
                  </a:cubicBezTo>
                  <a:lnTo>
                    <a:pt x="9888" y="9698"/>
                  </a:lnTo>
                  <a:cubicBezTo>
                    <a:pt x="9900" y="9746"/>
                    <a:pt x="9910" y="9797"/>
                    <a:pt x="9915" y="9845"/>
                  </a:cubicBezTo>
                  <a:cubicBezTo>
                    <a:pt x="9921" y="9845"/>
                    <a:pt x="9921" y="9850"/>
                    <a:pt x="9921" y="9857"/>
                  </a:cubicBezTo>
                  <a:lnTo>
                    <a:pt x="9921" y="9868"/>
                  </a:lnTo>
                  <a:cubicBezTo>
                    <a:pt x="10097" y="10701"/>
                    <a:pt x="10113" y="11590"/>
                    <a:pt x="9948" y="12484"/>
                  </a:cubicBezTo>
                  <a:cubicBezTo>
                    <a:pt x="9537" y="14723"/>
                    <a:pt x="8884" y="16343"/>
                    <a:pt x="10047" y="18504"/>
                  </a:cubicBezTo>
                  <a:cubicBezTo>
                    <a:pt x="10278" y="18932"/>
                    <a:pt x="10541" y="19355"/>
                    <a:pt x="10804" y="19773"/>
                  </a:cubicBezTo>
                  <a:lnTo>
                    <a:pt x="13658" y="19773"/>
                  </a:lnTo>
                  <a:lnTo>
                    <a:pt x="13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461986" y="496135"/>
            <a:ext cx="4957583" cy="52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fr-FR" dirty="0"/>
              <a:t>Etude de </a:t>
            </a:r>
            <a:r>
              <a:rPr lang="fr-FR" dirty="0">
                <a:solidFill>
                  <a:schemeClr val="bg1"/>
                </a:solidFill>
              </a:rPr>
              <a:t>besoins :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91" name="Google Shape;991;p46"/>
          <p:cNvSpPr txBox="1">
            <a:spLocks noGrp="1"/>
          </p:cNvSpPr>
          <p:nvPr>
            <p:ph type="subTitle" idx="1"/>
          </p:nvPr>
        </p:nvSpPr>
        <p:spPr>
          <a:xfrm>
            <a:off x="699726" y="1025374"/>
            <a:ext cx="5953001" cy="3721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Fira Sans" panose="020B0604020202020204" charset="0"/>
              </a:rPr>
              <a:t>Gestion </a:t>
            </a:r>
            <a:r>
              <a:rPr lang="fr-FR" sz="1600" dirty="0">
                <a:latin typeface="Fira Sans" panose="020B0604020202020204" charset="0"/>
              </a:rPr>
              <a:t>des catégories </a:t>
            </a:r>
            <a:endParaRPr lang="fr-FR" sz="1600" dirty="0" smtClean="0">
              <a:latin typeface="Fira Sans" panose="020B0604020202020204" charset="0"/>
            </a:endParaRPr>
          </a:p>
          <a:p>
            <a:pPr>
              <a:spcBef>
                <a:spcPts val="1600"/>
              </a:spcBef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Fira Sans" panose="020B0604020202020204" charset="0"/>
              </a:rPr>
              <a:t> </a:t>
            </a:r>
            <a:r>
              <a:rPr lang="fr-FR" sz="1600" dirty="0">
                <a:latin typeface="Fira Sans" panose="020B0604020202020204" charset="0"/>
              </a:rPr>
              <a:t>Gestion des Produit </a:t>
            </a:r>
            <a:endParaRPr lang="fr-FR" sz="1600" dirty="0" smtClean="0">
              <a:latin typeface="Fira Sans" panose="020B0604020202020204" charset="0"/>
            </a:endParaRPr>
          </a:p>
          <a:p>
            <a:pPr>
              <a:spcBef>
                <a:spcPts val="1600"/>
              </a:spcBef>
              <a:buFont typeface="Wingdings" panose="05000000000000000000" pitchFamily="2" charset="2"/>
              <a:buChar char="q"/>
            </a:pPr>
            <a:r>
              <a:rPr lang="fr-FR" sz="1600" dirty="0">
                <a:latin typeface="Fira Sans" panose="020B0604020202020204" charset="0"/>
              </a:rPr>
              <a:t>Gestion des Option </a:t>
            </a:r>
            <a:endParaRPr lang="fr-FR" sz="1600" dirty="0" smtClean="0">
              <a:latin typeface="Fira Sans" panose="020B0604020202020204" charset="0"/>
            </a:endParaRPr>
          </a:p>
          <a:p>
            <a:pPr>
              <a:spcBef>
                <a:spcPts val="1600"/>
              </a:spcBef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Fira Sans" panose="020B0604020202020204" charset="0"/>
              </a:rPr>
              <a:t> </a:t>
            </a:r>
            <a:r>
              <a:rPr lang="fr-FR" sz="1600" dirty="0">
                <a:latin typeface="Fira Sans" panose="020B0604020202020204" charset="0"/>
              </a:rPr>
              <a:t>Gestion de la commande au niveau </a:t>
            </a:r>
            <a:r>
              <a:rPr lang="fr-FR" sz="1600" dirty="0" smtClean="0">
                <a:latin typeface="Fira Sans" panose="020B0604020202020204" charset="0"/>
              </a:rPr>
              <a:t>administrateur</a:t>
            </a:r>
          </a:p>
          <a:p>
            <a:pPr>
              <a:spcBef>
                <a:spcPts val="1600"/>
              </a:spcBef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Fira Sans" panose="020B0604020202020204" charset="0"/>
              </a:rPr>
              <a:t> </a:t>
            </a:r>
            <a:r>
              <a:rPr lang="fr-FR" sz="1600" dirty="0">
                <a:latin typeface="Fira Sans" panose="020B0604020202020204" charset="0"/>
              </a:rPr>
              <a:t>Gestion de </a:t>
            </a:r>
            <a:r>
              <a:rPr lang="fr-FR" sz="1600" dirty="0" smtClean="0">
                <a:latin typeface="Fira Sans" panose="020B0604020202020204" charset="0"/>
              </a:rPr>
              <a:t>client</a:t>
            </a:r>
          </a:p>
          <a:p>
            <a:pPr>
              <a:spcBef>
                <a:spcPts val="1600"/>
              </a:spcBef>
              <a:buFont typeface="Wingdings" panose="05000000000000000000" pitchFamily="2" charset="2"/>
              <a:buChar char="q"/>
            </a:pPr>
            <a:r>
              <a:rPr lang="fr-FR" sz="1600" dirty="0">
                <a:latin typeface="Fira Sans" panose="020B0604020202020204" charset="0"/>
              </a:rPr>
              <a:t>Gestion de la commande au niveau </a:t>
            </a:r>
            <a:r>
              <a:rPr lang="fr-FR" sz="1600" dirty="0" smtClean="0">
                <a:latin typeface="Fira Sans" panose="020B0604020202020204" charset="0"/>
              </a:rPr>
              <a:t>Client</a:t>
            </a:r>
          </a:p>
          <a:p>
            <a:pPr>
              <a:spcBef>
                <a:spcPts val="1600"/>
              </a:spcBef>
              <a:buFont typeface="Wingdings" panose="05000000000000000000" pitchFamily="2" charset="2"/>
              <a:buChar char="q"/>
            </a:pPr>
            <a:r>
              <a:rPr lang="fr-FR" sz="1600" dirty="0">
                <a:latin typeface="Fira Sans" panose="020B0604020202020204" charset="0"/>
              </a:rPr>
              <a:t>Gestion de Produit préféré </a:t>
            </a:r>
            <a:endParaRPr lang="fr-FR" sz="1600" dirty="0" smtClean="0">
              <a:latin typeface="Fira Sans" panose="020B0604020202020204" charset="0"/>
            </a:endParaRPr>
          </a:p>
          <a:p>
            <a:pPr>
              <a:spcBef>
                <a:spcPts val="1600"/>
              </a:spcBef>
              <a:buFont typeface="Wingdings" panose="05000000000000000000" pitchFamily="2" charset="2"/>
              <a:buChar char="q"/>
            </a:pPr>
            <a:r>
              <a:rPr lang="fr-FR" sz="1600" dirty="0">
                <a:latin typeface="Fira Sans" panose="020B0604020202020204" charset="0"/>
              </a:rPr>
              <a:t>Gestion de </a:t>
            </a:r>
            <a:r>
              <a:rPr lang="fr-FR" sz="1600" dirty="0" smtClean="0">
                <a:latin typeface="Fira Sans" panose="020B0604020202020204" charset="0"/>
              </a:rPr>
              <a:t>Panier</a:t>
            </a:r>
          </a:p>
        </p:txBody>
      </p:sp>
      <p:sp>
        <p:nvSpPr>
          <p:cNvPr id="992" name="Google Shape;992;p46"/>
          <p:cNvSpPr/>
          <p:nvPr/>
        </p:nvSpPr>
        <p:spPr>
          <a:xfrm flipH="1">
            <a:off x="7547625" y="34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993;p46"/>
          <p:cNvGrpSpPr/>
          <p:nvPr/>
        </p:nvGrpSpPr>
        <p:grpSpPr>
          <a:xfrm rot="-1834538">
            <a:off x="5946917" y="4074066"/>
            <a:ext cx="351142" cy="328016"/>
            <a:chOff x="4647925" y="2933700"/>
            <a:chExt cx="351125" cy="328000"/>
          </a:xfrm>
        </p:grpSpPr>
        <p:sp>
          <p:nvSpPr>
            <p:cNvPr id="994" name="Google Shape;994;p4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46"/>
          <p:cNvGrpSpPr/>
          <p:nvPr/>
        </p:nvGrpSpPr>
        <p:grpSpPr>
          <a:xfrm rot="1652541">
            <a:off x="8357583" y="529683"/>
            <a:ext cx="308797" cy="351317"/>
            <a:chOff x="5014800" y="238125"/>
            <a:chExt cx="731500" cy="832225"/>
          </a:xfrm>
        </p:grpSpPr>
        <p:sp>
          <p:nvSpPr>
            <p:cNvPr id="997" name="Google Shape;997;p46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15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996133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208631" y="1749818"/>
            <a:ext cx="3476357" cy="1643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Diagramme de cas d’utilisation </a:t>
            </a:r>
            <a:r>
              <a:rPr lang="fr-FR" dirty="0">
                <a:solidFill>
                  <a:schemeClr val="bg1"/>
                </a:solidFill>
              </a:rPr>
              <a:t>général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793" y="0"/>
            <a:ext cx="5295207" cy="51435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3148464" y="4847275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16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1"/>
          <p:cNvSpPr/>
          <p:nvPr/>
        </p:nvSpPr>
        <p:spPr>
          <a:xfrm>
            <a:off x="1870109" y="997491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1"/>
          <p:cNvSpPr/>
          <p:nvPr/>
        </p:nvSpPr>
        <p:spPr>
          <a:xfrm>
            <a:off x="4173144" y="1219149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1"/>
          <p:cNvSpPr/>
          <p:nvPr/>
        </p:nvSpPr>
        <p:spPr>
          <a:xfrm>
            <a:off x="6567048" y="1502186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/>
          <p:nvPr/>
        </p:nvSpPr>
        <p:spPr>
          <a:xfrm>
            <a:off x="491639" y="2651778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1"/>
          <p:cNvSpPr/>
          <p:nvPr/>
        </p:nvSpPr>
        <p:spPr>
          <a:xfrm>
            <a:off x="5624620" y="331998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1"/>
          <p:cNvSpPr/>
          <p:nvPr/>
        </p:nvSpPr>
        <p:spPr>
          <a:xfrm>
            <a:off x="7448612" y="3405501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1844418" y="236349"/>
            <a:ext cx="5245800" cy="473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Plan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1777741" y="1057541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84" name="Google Shape;784;p41"/>
          <p:cNvSpPr txBox="1">
            <a:spLocks noGrp="1"/>
          </p:cNvSpPr>
          <p:nvPr>
            <p:ph type="title" idx="6"/>
          </p:nvPr>
        </p:nvSpPr>
        <p:spPr>
          <a:xfrm>
            <a:off x="399389" y="2711778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 idx="8"/>
          </p:nvPr>
        </p:nvSpPr>
        <p:spPr>
          <a:xfrm>
            <a:off x="5532370" y="3374969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788" name="Google Shape;788;p41"/>
          <p:cNvSpPr txBox="1">
            <a:spLocks noGrp="1"/>
          </p:cNvSpPr>
          <p:nvPr>
            <p:ph type="title" idx="4"/>
          </p:nvPr>
        </p:nvSpPr>
        <p:spPr>
          <a:xfrm>
            <a:off x="4073855" y="1279149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9"/>
          </p:nvPr>
        </p:nvSpPr>
        <p:spPr>
          <a:xfrm>
            <a:off x="1144347" y="1678570"/>
            <a:ext cx="2144100" cy="811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Introduction </a:t>
            </a:r>
            <a:r>
              <a:rPr lang="fr-FR" dirty="0" smtClean="0"/>
              <a:t>générale</a:t>
            </a:r>
            <a:endParaRPr dirty="0"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13"/>
          </p:nvPr>
        </p:nvSpPr>
        <p:spPr>
          <a:xfrm>
            <a:off x="3415872" y="1846894"/>
            <a:ext cx="2144100" cy="89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Etude de l'organisme</a:t>
            </a:r>
            <a:endParaRPr dirty="0"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14"/>
          </p:nvPr>
        </p:nvSpPr>
        <p:spPr>
          <a:xfrm>
            <a:off x="-299682" y="3271278"/>
            <a:ext cx="2144100" cy="806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Etude préalable</a:t>
            </a:r>
            <a:endParaRPr dirty="0"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15"/>
          </p:nvPr>
        </p:nvSpPr>
        <p:spPr>
          <a:xfrm>
            <a:off x="4940885" y="3954293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Réalisation</a:t>
            </a:r>
            <a:endParaRPr dirty="0"/>
          </a:p>
        </p:txBody>
      </p:sp>
      <p:sp>
        <p:nvSpPr>
          <p:cNvPr id="795" name="Google Shape;795;p41"/>
          <p:cNvSpPr txBox="1">
            <a:spLocks noGrp="1"/>
          </p:cNvSpPr>
          <p:nvPr>
            <p:ph type="title" idx="17"/>
          </p:nvPr>
        </p:nvSpPr>
        <p:spPr>
          <a:xfrm>
            <a:off x="6474771" y="1562186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97" name="Google Shape;797;p41"/>
          <p:cNvSpPr txBox="1">
            <a:spLocks noGrp="1"/>
          </p:cNvSpPr>
          <p:nvPr>
            <p:ph type="title" idx="19"/>
          </p:nvPr>
        </p:nvSpPr>
        <p:spPr>
          <a:xfrm>
            <a:off x="7363401" y="3464384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sp>
        <p:nvSpPr>
          <p:cNvPr id="798" name="Google Shape;798;p41"/>
          <p:cNvSpPr txBox="1">
            <a:spLocks noGrp="1"/>
          </p:cNvSpPr>
          <p:nvPr>
            <p:ph type="subTitle" idx="20"/>
          </p:nvPr>
        </p:nvSpPr>
        <p:spPr>
          <a:xfrm>
            <a:off x="5305122" y="2178500"/>
            <a:ext cx="3083298" cy="87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Présentation du thème de stage</a:t>
            </a:r>
            <a:endParaRPr dirty="0"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21"/>
          </p:nvPr>
        </p:nvSpPr>
        <p:spPr>
          <a:xfrm>
            <a:off x="6708366" y="4031526"/>
            <a:ext cx="2144100" cy="806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Conclusion générale</a:t>
            </a:r>
            <a:endParaRPr dirty="0"/>
          </a:p>
        </p:txBody>
      </p:sp>
      <p:grpSp>
        <p:nvGrpSpPr>
          <p:cNvPr id="800" name="Google Shape;800;p41"/>
          <p:cNvGrpSpPr/>
          <p:nvPr/>
        </p:nvGrpSpPr>
        <p:grpSpPr>
          <a:xfrm rot="1261609">
            <a:off x="8119192" y="741115"/>
            <a:ext cx="351145" cy="327996"/>
            <a:chOff x="4166025" y="2933700"/>
            <a:chExt cx="351150" cy="328000"/>
          </a:xfrm>
        </p:grpSpPr>
        <p:sp>
          <p:nvSpPr>
            <p:cNvPr id="801" name="Google Shape;801;p41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41"/>
          <p:cNvSpPr/>
          <p:nvPr/>
        </p:nvSpPr>
        <p:spPr>
          <a:xfrm>
            <a:off x="837900" y="8872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778;p41"/>
          <p:cNvSpPr/>
          <p:nvPr/>
        </p:nvSpPr>
        <p:spPr>
          <a:xfrm>
            <a:off x="2222024" y="2880276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84;p41"/>
          <p:cNvSpPr txBox="1">
            <a:spLocks/>
          </p:cNvSpPr>
          <p:nvPr/>
        </p:nvSpPr>
        <p:spPr>
          <a:xfrm>
            <a:off x="2119541" y="2940276"/>
            <a:ext cx="7440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"/>
              <a:buNone/>
              <a:defRPr sz="24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sp>
        <p:nvSpPr>
          <p:cNvPr id="46" name="Google Shape;793;p41"/>
          <p:cNvSpPr txBox="1">
            <a:spLocks noGrp="1"/>
          </p:cNvSpPr>
          <p:nvPr>
            <p:ph type="subTitle" idx="15"/>
          </p:nvPr>
        </p:nvSpPr>
        <p:spPr>
          <a:xfrm>
            <a:off x="1459528" y="3405501"/>
            <a:ext cx="2144100" cy="900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Expression des besoins</a:t>
            </a:r>
            <a:endParaRPr dirty="0"/>
          </a:p>
        </p:txBody>
      </p:sp>
      <p:sp>
        <p:nvSpPr>
          <p:cNvPr id="49" name="Google Shape;778;p41"/>
          <p:cNvSpPr/>
          <p:nvPr/>
        </p:nvSpPr>
        <p:spPr>
          <a:xfrm>
            <a:off x="4028677" y="3116699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4;p41"/>
          <p:cNvSpPr txBox="1">
            <a:spLocks/>
          </p:cNvSpPr>
          <p:nvPr/>
        </p:nvSpPr>
        <p:spPr>
          <a:xfrm>
            <a:off x="3938830" y="3176699"/>
            <a:ext cx="7440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"/>
              <a:buNone/>
              <a:defRPr sz="24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 smtClean="0"/>
              <a:t>06</a:t>
            </a:r>
            <a:endParaRPr lang="en" dirty="0"/>
          </a:p>
        </p:txBody>
      </p:sp>
      <p:sp>
        <p:nvSpPr>
          <p:cNvPr id="51" name="Google Shape;793;p41"/>
          <p:cNvSpPr txBox="1">
            <a:spLocks noGrp="1"/>
          </p:cNvSpPr>
          <p:nvPr>
            <p:ph type="subTitle" idx="15"/>
          </p:nvPr>
        </p:nvSpPr>
        <p:spPr>
          <a:xfrm>
            <a:off x="3236377" y="3743409"/>
            <a:ext cx="2144100" cy="430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Analyse</a:t>
            </a:r>
            <a:endParaRPr dirty="0"/>
          </a:p>
        </p:txBody>
      </p:sp>
    </p:spTree>
  </p:cSld>
  <p:clrMapOvr>
    <a:masterClrMapping/>
  </p:clrMapOvr>
  <p:transition>
    <p:push dir="u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 animBg="1"/>
      <p:bldP spid="776" grpId="0" animBg="1"/>
      <p:bldP spid="777" grpId="0" animBg="1"/>
      <p:bldP spid="778" grpId="0" animBg="1"/>
      <p:bldP spid="779" grpId="0" animBg="1"/>
      <p:bldP spid="780" grpId="0" animBg="1"/>
      <p:bldP spid="782" grpId="0"/>
      <p:bldP spid="784" grpId="0"/>
      <p:bldP spid="786" grpId="0"/>
      <p:bldP spid="788" grpId="0"/>
      <p:bldP spid="790" grpId="0" build="p"/>
      <p:bldP spid="791" grpId="0" build="p"/>
      <p:bldP spid="792" grpId="0" build="p"/>
      <p:bldP spid="793" grpId="0" build="p"/>
      <p:bldP spid="795" grpId="0"/>
      <p:bldP spid="797" grpId="0"/>
      <p:bldP spid="798" grpId="0" build="p"/>
      <p:bldP spid="799" grpId="0" build="p"/>
      <p:bldP spid="44" grpId="0" animBg="1"/>
      <p:bldP spid="45" grpId="0"/>
      <p:bldP spid="46" grpId="0" build="p"/>
      <p:bldP spid="49" grpId="0" animBg="1"/>
      <p:bldP spid="50" grpId="0"/>
      <p:bldP spid="5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1546477" y="338600"/>
            <a:ext cx="6051047" cy="1079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Diagramme de cas </a:t>
            </a:r>
            <a:r>
              <a:rPr lang="fr-FR" dirty="0" smtClean="0"/>
              <a:t>d’utilisation: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Gérer Un Panier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37" y="1563820"/>
            <a:ext cx="6355326" cy="33480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4176762" y="48257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17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471309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1546477" y="338600"/>
            <a:ext cx="6051047" cy="1079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Diagramme de cas </a:t>
            </a:r>
            <a:r>
              <a:rPr lang="fr-FR" dirty="0" smtClean="0"/>
              <a:t>d’utilisation: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Gérer Les Notifications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98" y="1491363"/>
            <a:ext cx="6367074" cy="33480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18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819785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1546477" y="338600"/>
            <a:ext cx="6051047" cy="1079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Diagramme de cas </a:t>
            </a:r>
            <a:r>
              <a:rPr lang="fr-FR" dirty="0" smtClean="0"/>
              <a:t>d’utilisation :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Modifier Profil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47" y="1417853"/>
            <a:ext cx="6377706" cy="33480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19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28231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1546477" y="338600"/>
            <a:ext cx="6051047" cy="1079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Diagramme de cas </a:t>
            </a:r>
            <a:r>
              <a:rPr lang="fr-FR" dirty="0" smtClean="0"/>
              <a:t>d’utilisation :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Passer Une Commande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63" y="1563820"/>
            <a:ext cx="6367075" cy="33480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4176762" y="4830840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20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59611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1080082" y="109873"/>
            <a:ext cx="6911612" cy="1079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Diagramme de Séquence </a:t>
            </a:r>
            <a:r>
              <a:rPr lang="fr-FR" dirty="0" smtClean="0"/>
              <a:t>Système : 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Passer Une Commande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87" y="1172715"/>
            <a:ext cx="5361559" cy="4177331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4270682" y="4816105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21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747241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1015601" y="20823"/>
            <a:ext cx="6911612" cy="1079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Diagramme de Séquence </a:t>
            </a:r>
            <a:r>
              <a:rPr lang="fr-FR" dirty="0" smtClean="0"/>
              <a:t>Système : 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Authentification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34" y="1059664"/>
            <a:ext cx="5899864" cy="400348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7424334" y="4850584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22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70688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385844" y="2326553"/>
            <a:ext cx="4467625" cy="6564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Analyse</a:t>
            </a:r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ZoneTexte 46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23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4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658550" y="50140"/>
            <a:ext cx="7704000" cy="59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Diagramme des </a:t>
            </a:r>
            <a:r>
              <a:rPr lang="fr-FR" dirty="0" smtClean="0">
                <a:solidFill>
                  <a:schemeClr val="bg1"/>
                </a:solidFill>
              </a:rPr>
              <a:t>classes </a:t>
            </a:r>
            <a:r>
              <a:rPr lang="fr-FR" dirty="0" smtClean="0"/>
              <a:t>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>
            <a:off x="7971113" y="161749"/>
            <a:ext cx="736461" cy="534876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290945" y="423750"/>
            <a:ext cx="590204" cy="309154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715"/>
            <a:ext cx="9210502" cy="4494785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3922841" y="491063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2"/>
                </a:solidFill>
                <a:latin typeface="Fira Sans" panose="020B0604020202020204" charset="0"/>
              </a:rPr>
              <a:t>24</a:t>
            </a:r>
            <a:endParaRPr lang="fr-FR" dirty="0">
              <a:solidFill>
                <a:schemeClr val="bg2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843919"/>
      </p:ext>
    </p:extLst>
  </p:cSld>
  <p:clrMapOvr>
    <a:masterClrMapping/>
  </p:clrMapOvr>
  <p:transition spd="slow">
    <p:split orient="vert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385844" y="2326553"/>
            <a:ext cx="4467625" cy="6564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Réalisation</a:t>
            </a:r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ZoneTexte 46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25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84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110" t="9606" r="-2109" b="6423"/>
          <a:stretch/>
        </p:blipFill>
        <p:spPr>
          <a:xfrm>
            <a:off x="323570" y="852986"/>
            <a:ext cx="3109974" cy="3917126"/>
          </a:xfrm>
          <a:prstGeom prst="rect">
            <a:avLst/>
          </a:prstGeom>
        </p:spPr>
      </p:pic>
      <p:grpSp>
        <p:nvGrpSpPr>
          <p:cNvPr id="1049" name="Google Shape;1049;p48"/>
          <p:cNvGrpSpPr/>
          <p:nvPr/>
        </p:nvGrpSpPr>
        <p:grpSpPr>
          <a:xfrm>
            <a:off x="58" y="580797"/>
            <a:ext cx="3889730" cy="4571221"/>
            <a:chOff x="1617475" y="3505950"/>
            <a:chExt cx="420625" cy="494325"/>
          </a:xfrm>
        </p:grpSpPr>
        <p:sp>
          <p:nvSpPr>
            <p:cNvPr id="1050" name="Google Shape;1050;p48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47083" y="366518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800" dirty="0"/>
              <a:t>Environnement </a:t>
            </a:r>
            <a:r>
              <a:rPr lang="fr-FR" sz="2800" dirty="0" smtClean="0">
                <a:solidFill>
                  <a:schemeClr val="bg1"/>
                </a:solidFill>
              </a:rPr>
              <a:t>Matériels</a:t>
            </a:r>
            <a:r>
              <a:rPr lang="fr-FR" sz="2800" dirty="0" smtClean="0"/>
              <a:t> </a:t>
            </a:r>
            <a:r>
              <a:rPr lang="fr-FR" sz="2800" dirty="0"/>
              <a:t>:</a:t>
            </a:r>
            <a:endParaRPr sz="2800" dirty="0"/>
          </a:p>
        </p:txBody>
      </p:sp>
      <p:sp>
        <p:nvSpPr>
          <p:cNvPr id="1078" name="Google Shape;1078;p48"/>
          <p:cNvSpPr/>
          <p:nvPr/>
        </p:nvSpPr>
        <p:spPr>
          <a:xfrm flipH="1">
            <a:off x="325313" y="4111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8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8"/>
          <p:cNvSpPr/>
          <p:nvPr/>
        </p:nvSpPr>
        <p:spPr>
          <a:xfrm flipH="1">
            <a:off x="796750" y="45708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8"/>
          <p:cNvGrpSpPr/>
          <p:nvPr/>
        </p:nvGrpSpPr>
        <p:grpSpPr>
          <a:xfrm rot="1306233">
            <a:off x="440012" y="636886"/>
            <a:ext cx="356884" cy="283907"/>
            <a:chOff x="3655575" y="2314625"/>
            <a:chExt cx="356875" cy="283900"/>
          </a:xfrm>
        </p:grpSpPr>
        <p:sp>
          <p:nvSpPr>
            <p:cNvPr id="1082" name="Google Shape;1082;p48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 rot="-1061851">
            <a:off x="7897925" y="765874"/>
            <a:ext cx="351134" cy="317383"/>
            <a:chOff x="3658500" y="2938975"/>
            <a:chExt cx="351125" cy="317375"/>
          </a:xfrm>
        </p:grpSpPr>
        <p:sp>
          <p:nvSpPr>
            <p:cNvPr id="1089" name="Google Shape;1089;p48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3286404" y="1668060"/>
            <a:ext cx="57680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latin typeface="Fira Sans" panose="020B0604020202020204" charset="0"/>
              </a:rPr>
              <a:t>Mon PC ASUS </a:t>
            </a:r>
            <a:r>
              <a:rPr lang="fr-FR" sz="2000" dirty="0" smtClean="0">
                <a:solidFill>
                  <a:schemeClr val="tx1"/>
                </a:solidFill>
                <a:latin typeface="Fira Sans" panose="020B0604020202020204" charset="0"/>
              </a:rPr>
              <a:t>dont </a:t>
            </a:r>
            <a:r>
              <a:rPr lang="fr-FR" sz="2000" dirty="0">
                <a:solidFill>
                  <a:schemeClr val="tx1"/>
                </a:solidFill>
                <a:latin typeface="Fira Sans" panose="020B0604020202020204" charset="0"/>
              </a:rPr>
              <a:t>les caractéristiques sont </a:t>
            </a:r>
            <a:r>
              <a:rPr lang="fr-FR" sz="2000" dirty="0" smtClean="0">
                <a:solidFill>
                  <a:schemeClr val="tx1"/>
                </a:solidFill>
                <a:latin typeface="Fira Sans" panose="020B0604020202020204" charset="0"/>
              </a:rPr>
              <a:t>:</a:t>
            </a:r>
          </a:p>
          <a:p>
            <a:endParaRPr lang="fr-FR" sz="2000" dirty="0">
              <a:solidFill>
                <a:schemeClr val="tx1"/>
              </a:solidFill>
              <a:latin typeface="Fira Sans" panose="020B0604020202020204" charset="0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fr-FR" sz="2000" dirty="0">
                <a:solidFill>
                  <a:schemeClr val="tx1"/>
                </a:solidFill>
                <a:latin typeface="Fira Sans" panose="020B0604020202020204" charset="0"/>
              </a:rPr>
              <a:t>RAM : 8GO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fr-FR" sz="2000" dirty="0">
                <a:solidFill>
                  <a:schemeClr val="tx1"/>
                </a:solidFill>
                <a:latin typeface="Fira Sans" panose="020B0604020202020204" charset="0"/>
              </a:rPr>
              <a:t>Processeur : i7 5émé génération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fr-FR" sz="2000" dirty="0">
                <a:solidFill>
                  <a:schemeClr val="tx1"/>
                </a:solidFill>
                <a:latin typeface="Fira Sans" panose="020B0604020202020204" charset="0"/>
              </a:rPr>
              <a:t>Carte graphique : NVIDIA GeForce </a:t>
            </a:r>
            <a:r>
              <a:rPr lang="fr-FR" sz="2000" dirty="0" smtClean="0">
                <a:solidFill>
                  <a:schemeClr val="tx1"/>
                </a:solidFill>
                <a:latin typeface="Fira Sans" panose="020B0604020202020204" charset="0"/>
              </a:rPr>
              <a:t>820m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fr-FR" sz="2000" dirty="0">
                <a:solidFill>
                  <a:schemeClr val="tx1"/>
                </a:solidFill>
                <a:latin typeface="Fira Sans" panose="020B0604020202020204" charset="0"/>
              </a:rPr>
              <a:t>Système d’ exploitation: Windows 10, 64 bits</a:t>
            </a:r>
          </a:p>
          <a:p>
            <a:endParaRPr lang="fr-FR" sz="2000" dirty="0">
              <a:solidFill>
                <a:schemeClr val="tx1"/>
              </a:solidFill>
              <a:latin typeface="Fira Sans" panose="020B0604020202020204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26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  <p:transition spd="slow">
    <p:split orient="vert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554729" y="2374294"/>
            <a:ext cx="4467625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fr-FR" dirty="0"/>
              <a:t>Introduction </a:t>
            </a:r>
            <a:r>
              <a:rPr lang="fr-FR" dirty="0">
                <a:solidFill>
                  <a:schemeClr val="tx1"/>
                </a:solidFill>
              </a:rPr>
              <a:t>générale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ZoneTexte 46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Fira Sans" panose="020B0604020202020204" charset="0"/>
              </a:rPr>
              <a:t>1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55559" r="-667" b="2152"/>
          <a:stretch/>
        </p:blipFill>
        <p:spPr>
          <a:xfrm>
            <a:off x="5099034" y="382433"/>
            <a:ext cx="3684026" cy="4395399"/>
          </a:xfrm>
          <a:prstGeom prst="rect">
            <a:avLst/>
          </a:prstGeom>
        </p:spPr>
      </p:pic>
      <p:grpSp>
        <p:nvGrpSpPr>
          <p:cNvPr id="1125" name="Google Shape;1125;p49"/>
          <p:cNvGrpSpPr/>
          <p:nvPr/>
        </p:nvGrpSpPr>
        <p:grpSpPr>
          <a:xfrm>
            <a:off x="4752704" y="8383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065;p48"/>
          <p:cNvSpPr txBox="1">
            <a:spLocks/>
          </p:cNvSpPr>
          <p:nvPr/>
        </p:nvSpPr>
        <p:spPr>
          <a:xfrm>
            <a:off x="947015" y="179583"/>
            <a:ext cx="4703141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2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fr-FR" sz="2800" dirty="0"/>
              <a:t>Environnement </a:t>
            </a:r>
            <a:r>
              <a:rPr lang="fr-FR" sz="2800" dirty="0">
                <a:solidFill>
                  <a:schemeClr val="bg1"/>
                </a:solidFill>
              </a:rPr>
              <a:t>logiciels</a:t>
            </a:r>
            <a:r>
              <a:rPr lang="fr-FR" sz="2800" dirty="0"/>
              <a:t>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0782" y="4227755"/>
            <a:ext cx="849239" cy="8492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35" y="1128720"/>
            <a:ext cx="1105703" cy="10181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50" y="1207462"/>
            <a:ext cx="1368665" cy="8992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8" y="1205722"/>
            <a:ext cx="1127450" cy="84558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04" y="2706750"/>
            <a:ext cx="1030189" cy="103018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8" y="2657008"/>
            <a:ext cx="1132274" cy="110396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48" y="2711332"/>
            <a:ext cx="1021023" cy="1021023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27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05224"/>
      </p:ext>
    </p:extLst>
  </p:cSld>
  <p:clrMapOvr>
    <a:masterClrMapping/>
  </p:clrMapOvr>
  <p:transition spd="slow">
    <p:split orient="vert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55559" r="-667" b="2152"/>
          <a:stretch/>
        </p:blipFill>
        <p:spPr>
          <a:xfrm>
            <a:off x="5099034" y="382433"/>
            <a:ext cx="3684026" cy="4395399"/>
          </a:xfrm>
          <a:prstGeom prst="rect">
            <a:avLst/>
          </a:prstGeom>
        </p:spPr>
      </p:pic>
      <p:grpSp>
        <p:nvGrpSpPr>
          <p:cNvPr id="1125" name="Google Shape;1125;p49"/>
          <p:cNvGrpSpPr/>
          <p:nvPr/>
        </p:nvGrpSpPr>
        <p:grpSpPr>
          <a:xfrm>
            <a:off x="4752704" y="8383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065;p48"/>
          <p:cNvSpPr txBox="1">
            <a:spLocks/>
          </p:cNvSpPr>
          <p:nvPr/>
        </p:nvSpPr>
        <p:spPr>
          <a:xfrm>
            <a:off x="767538" y="248990"/>
            <a:ext cx="6325771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2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2"/>
            <a:r>
              <a:rPr lang="fr-FR" dirty="0">
                <a:latin typeface="Fira Sans" panose="020B0604020202020204" charset="0"/>
              </a:rPr>
              <a:t>Environnement </a:t>
            </a:r>
            <a:r>
              <a:rPr lang="fr-FR" dirty="0">
                <a:solidFill>
                  <a:schemeClr val="bg1"/>
                </a:solidFill>
                <a:latin typeface="Fira Sans" panose="020B0604020202020204" charset="0"/>
              </a:rPr>
              <a:t>de</a:t>
            </a:r>
            <a:r>
              <a:rPr lang="fr-FR" dirty="0">
                <a:latin typeface="Fira Sans" panose="020B060402020202020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Fira Sans" panose="020B0604020202020204" charset="0"/>
              </a:rPr>
              <a:t>développement</a:t>
            </a:r>
            <a:r>
              <a:rPr lang="fr-FR" dirty="0">
                <a:latin typeface="Fira Sans" panose="020B0604020202020204" charset="0"/>
              </a:rPr>
              <a:t> </a:t>
            </a:r>
            <a:r>
              <a:rPr lang="fr-FR" dirty="0">
                <a:solidFill>
                  <a:schemeClr val="bg1"/>
                </a:solidFill>
                <a:latin typeface="Fira Sans" panose="020B0604020202020204" charset="0"/>
              </a:rPr>
              <a:t>:</a:t>
            </a: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713" y="1239761"/>
            <a:ext cx="1313601" cy="899531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9" y="1341467"/>
            <a:ext cx="920567" cy="79782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03" y="2972364"/>
            <a:ext cx="962885" cy="857695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32" y="2972364"/>
            <a:ext cx="801562" cy="801562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28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679224"/>
      </p:ext>
    </p:extLst>
  </p:cSld>
  <p:clrMapOvr>
    <a:masterClrMapping/>
  </p:clrMapOvr>
  <p:transition spd="slow">
    <p:split orient="vert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4339" b="41614"/>
          <a:stretch/>
        </p:blipFill>
        <p:spPr>
          <a:xfrm>
            <a:off x="0" y="2363875"/>
            <a:ext cx="9144028" cy="2779848"/>
          </a:xfrm>
          <a:prstGeom prst="rect">
            <a:avLst/>
          </a:prstGeom>
        </p:spPr>
      </p:pic>
      <p:grpSp>
        <p:nvGrpSpPr>
          <p:cNvPr id="1244" name="Google Shape;1244;p52"/>
          <p:cNvGrpSpPr/>
          <p:nvPr/>
        </p:nvGrpSpPr>
        <p:grpSpPr>
          <a:xfrm>
            <a:off x="34" y="2163974"/>
            <a:ext cx="9144035" cy="2979698"/>
            <a:chOff x="850149" y="2247928"/>
            <a:chExt cx="876050" cy="325458"/>
          </a:xfrm>
        </p:grpSpPr>
        <p:sp>
          <p:nvSpPr>
            <p:cNvPr id="1245" name="Google Shape;1245;p52"/>
            <p:cNvSpPr/>
            <p:nvPr/>
          </p:nvSpPr>
          <p:spPr>
            <a:xfrm>
              <a:off x="850150" y="2302575"/>
              <a:ext cx="18200" cy="10825"/>
            </a:xfrm>
            <a:custGeom>
              <a:avLst/>
              <a:gdLst/>
              <a:ahLst/>
              <a:cxnLst/>
              <a:rect l="l" t="t" r="r" b="b"/>
              <a:pathLst>
                <a:path w="728" h="433" extrusionOk="0">
                  <a:moveTo>
                    <a:pt x="728" y="0"/>
                  </a:moveTo>
                  <a:lnTo>
                    <a:pt x="728" y="0"/>
                  </a:lnTo>
                  <a:cubicBezTo>
                    <a:pt x="482" y="121"/>
                    <a:pt x="242" y="258"/>
                    <a:pt x="0" y="400"/>
                  </a:cubicBezTo>
                  <a:lnTo>
                    <a:pt x="0" y="432"/>
                  </a:lnTo>
                  <a:cubicBezTo>
                    <a:pt x="235" y="279"/>
                    <a:pt x="482" y="132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50149" y="2247928"/>
              <a:ext cx="876050" cy="325458"/>
            </a:xfrm>
            <a:custGeom>
              <a:avLst/>
              <a:gdLst/>
              <a:ahLst/>
              <a:cxnLst/>
              <a:rect l="l" t="t" r="r" b="b"/>
              <a:pathLst>
                <a:path w="35042" h="18450" extrusionOk="0">
                  <a:moveTo>
                    <a:pt x="0" y="0"/>
                  </a:moveTo>
                  <a:lnTo>
                    <a:pt x="0" y="6315"/>
                  </a:lnTo>
                  <a:cubicBezTo>
                    <a:pt x="1588" y="5429"/>
                    <a:pt x="3367" y="4915"/>
                    <a:pt x="5167" y="4794"/>
                  </a:cubicBezTo>
                  <a:cubicBezTo>
                    <a:pt x="5482" y="4772"/>
                    <a:pt x="5797" y="4761"/>
                    <a:pt x="6112" y="4761"/>
                  </a:cubicBezTo>
                  <a:cubicBezTo>
                    <a:pt x="7664" y="4761"/>
                    <a:pt x="9223" y="5029"/>
                    <a:pt x="10705" y="5565"/>
                  </a:cubicBezTo>
                  <a:cubicBezTo>
                    <a:pt x="12490" y="6217"/>
                    <a:pt x="14170" y="7240"/>
                    <a:pt x="15603" y="8586"/>
                  </a:cubicBezTo>
                  <a:cubicBezTo>
                    <a:pt x="16140" y="9096"/>
                    <a:pt x="16676" y="9742"/>
                    <a:pt x="16774" y="9960"/>
                  </a:cubicBezTo>
                  <a:cubicBezTo>
                    <a:pt x="16797" y="10006"/>
                    <a:pt x="16797" y="10033"/>
                    <a:pt x="16770" y="10033"/>
                  </a:cubicBezTo>
                  <a:cubicBezTo>
                    <a:pt x="16738" y="10033"/>
                    <a:pt x="16664" y="9992"/>
                    <a:pt x="16539" y="9894"/>
                  </a:cubicBezTo>
                  <a:cubicBezTo>
                    <a:pt x="16424" y="9808"/>
                    <a:pt x="16266" y="9676"/>
                    <a:pt x="16057" y="9490"/>
                  </a:cubicBezTo>
                  <a:cubicBezTo>
                    <a:pt x="15953" y="9397"/>
                    <a:pt x="15833" y="9288"/>
                    <a:pt x="15701" y="9167"/>
                  </a:cubicBezTo>
                  <a:cubicBezTo>
                    <a:pt x="15565" y="9046"/>
                    <a:pt x="15428" y="8915"/>
                    <a:pt x="15242" y="8757"/>
                  </a:cubicBezTo>
                  <a:lnTo>
                    <a:pt x="14799" y="8379"/>
                  </a:lnTo>
                  <a:cubicBezTo>
                    <a:pt x="14645" y="8258"/>
                    <a:pt x="14486" y="8144"/>
                    <a:pt x="14334" y="8023"/>
                  </a:cubicBezTo>
                  <a:cubicBezTo>
                    <a:pt x="14251" y="7969"/>
                    <a:pt x="14175" y="7903"/>
                    <a:pt x="14099" y="7848"/>
                  </a:cubicBezTo>
                  <a:lnTo>
                    <a:pt x="13852" y="7684"/>
                  </a:lnTo>
                  <a:cubicBezTo>
                    <a:pt x="13688" y="7580"/>
                    <a:pt x="13534" y="7465"/>
                    <a:pt x="13365" y="7366"/>
                  </a:cubicBezTo>
                  <a:cubicBezTo>
                    <a:pt x="12697" y="6951"/>
                    <a:pt x="11997" y="6600"/>
                    <a:pt x="11275" y="6300"/>
                  </a:cubicBezTo>
                  <a:cubicBezTo>
                    <a:pt x="10553" y="6004"/>
                    <a:pt x="9797" y="5779"/>
                    <a:pt x="9030" y="5605"/>
                  </a:cubicBezTo>
                  <a:lnTo>
                    <a:pt x="8456" y="5489"/>
                  </a:lnTo>
                  <a:cubicBezTo>
                    <a:pt x="8259" y="5456"/>
                    <a:pt x="8067" y="5434"/>
                    <a:pt x="7870" y="5401"/>
                  </a:cubicBezTo>
                  <a:cubicBezTo>
                    <a:pt x="7679" y="5375"/>
                    <a:pt x="7482" y="5363"/>
                    <a:pt x="7285" y="5342"/>
                  </a:cubicBezTo>
                  <a:cubicBezTo>
                    <a:pt x="7088" y="5325"/>
                    <a:pt x="6896" y="5309"/>
                    <a:pt x="6699" y="5303"/>
                  </a:cubicBezTo>
                  <a:cubicBezTo>
                    <a:pt x="6688" y="5309"/>
                    <a:pt x="6678" y="5309"/>
                    <a:pt x="6671" y="5314"/>
                  </a:cubicBezTo>
                  <a:cubicBezTo>
                    <a:pt x="7909" y="5347"/>
                    <a:pt x="9075" y="5572"/>
                    <a:pt x="10179" y="5933"/>
                  </a:cubicBezTo>
                  <a:cubicBezTo>
                    <a:pt x="11291" y="6294"/>
                    <a:pt x="12341" y="6792"/>
                    <a:pt x="13337" y="7444"/>
                  </a:cubicBezTo>
                  <a:cubicBezTo>
                    <a:pt x="13020" y="7252"/>
                    <a:pt x="12703" y="7055"/>
                    <a:pt x="12380" y="6896"/>
                  </a:cubicBezTo>
                  <a:cubicBezTo>
                    <a:pt x="12183" y="6780"/>
                    <a:pt x="11985" y="6688"/>
                    <a:pt x="11794" y="6595"/>
                  </a:cubicBezTo>
                  <a:lnTo>
                    <a:pt x="11794" y="6595"/>
                  </a:lnTo>
                  <a:cubicBezTo>
                    <a:pt x="12450" y="6929"/>
                    <a:pt x="13074" y="7317"/>
                    <a:pt x="13665" y="7744"/>
                  </a:cubicBezTo>
                  <a:cubicBezTo>
                    <a:pt x="14021" y="7990"/>
                    <a:pt x="14344" y="8270"/>
                    <a:pt x="14673" y="8543"/>
                  </a:cubicBezTo>
                  <a:lnTo>
                    <a:pt x="15143" y="8980"/>
                  </a:lnTo>
                  <a:cubicBezTo>
                    <a:pt x="15221" y="9053"/>
                    <a:pt x="15291" y="9123"/>
                    <a:pt x="15362" y="9194"/>
                  </a:cubicBezTo>
                  <a:lnTo>
                    <a:pt x="15582" y="9407"/>
                  </a:lnTo>
                  <a:cubicBezTo>
                    <a:pt x="16726" y="10551"/>
                    <a:pt x="17770" y="11723"/>
                    <a:pt x="18919" y="12665"/>
                  </a:cubicBezTo>
                  <a:cubicBezTo>
                    <a:pt x="18077" y="12041"/>
                    <a:pt x="17277" y="11268"/>
                    <a:pt x="16456" y="10470"/>
                  </a:cubicBezTo>
                  <a:cubicBezTo>
                    <a:pt x="16047" y="10070"/>
                    <a:pt x="15630" y="9665"/>
                    <a:pt x="15203" y="9265"/>
                  </a:cubicBezTo>
                  <a:cubicBezTo>
                    <a:pt x="14985" y="9063"/>
                    <a:pt x="14749" y="8861"/>
                    <a:pt x="14519" y="8659"/>
                  </a:cubicBezTo>
                  <a:lnTo>
                    <a:pt x="14158" y="8373"/>
                  </a:lnTo>
                  <a:cubicBezTo>
                    <a:pt x="14033" y="8280"/>
                    <a:pt x="13918" y="8176"/>
                    <a:pt x="13786" y="8094"/>
                  </a:cubicBezTo>
                  <a:cubicBezTo>
                    <a:pt x="12785" y="7378"/>
                    <a:pt x="11679" y="6787"/>
                    <a:pt x="10508" y="6365"/>
                  </a:cubicBezTo>
                  <a:cubicBezTo>
                    <a:pt x="9338" y="5949"/>
                    <a:pt x="8100" y="5691"/>
                    <a:pt x="6853" y="5626"/>
                  </a:cubicBezTo>
                  <a:lnTo>
                    <a:pt x="6382" y="5610"/>
                  </a:lnTo>
                  <a:cubicBezTo>
                    <a:pt x="6305" y="5610"/>
                    <a:pt x="6223" y="5605"/>
                    <a:pt x="6146" y="5605"/>
                  </a:cubicBezTo>
                  <a:lnTo>
                    <a:pt x="5911" y="5615"/>
                  </a:lnTo>
                  <a:lnTo>
                    <a:pt x="5441" y="5626"/>
                  </a:lnTo>
                  <a:lnTo>
                    <a:pt x="4976" y="5670"/>
                  </a:lnTo>
                  <a:lnTo>
                    <a:pt x="4740" y="5686"/>
                  </a:lnTo>
                  <a:lnTo>
                    <a:pt x="4504" y="5724"/>
                  </a:lnTo>
                  <a:lnTo>
                    <a:pt x="4039" y="5790"/>
                  </a:lnTo>
                  <a:cubicBezTo>
                    <a:pt x="3887" y="5818"/>
                    <a:pt x="3733" y="5856"/>
                    <a:pt x="3579" y="5883"/>
                  </a:cubicBezTo>
                  <a:cubicBezTo>
                    <a:pt x="3427" y="5916"/>
                    <a:pt x="3273" y="5949"/>
                    <a:pt x="3125" y="5992"/>
                  </a:cubicBezTo>
                  <a:cubicBezTo>
                    <a:pt x="2026" y="6282"/>
                    <a:pt x="964" y="6715"/>
                    <a:pt x="0" y="7312"/>
                  </a:cubicBezTo>
                  <a:lnTo>
                    <a:pt x="0" y="7432"/>
                  </a:lnTo>
                  <a:cubicBezTo>
                    <a:pt x="17" y="7421"/>
                    <a:pt x="38" y="7411"/>
                    <a:pt x="55" y="7399"/>
                  </a:cubicBezTo>
                  <a:cubicBezTo>
                    <a:pt x="346" y="7252"/>
                    <a:pt x="619" y="7098"/>
                    <a:pt x="892" y="7000"/>
                  </a:cubicBezTo>
                  <a:lnTo>
                    <a:pt x="892" y="7000"/>
                  </a:lnTo>
                  <a:cubicBezTo>
                    <a:pt x="586" y="7153"/>
                    <a:pt x="291" y="7317"/>
                    <a:pt x="0" y="7497"/>
                  </a:cubicBezTo>
                  <a:lnTo>
                    <a:pt x="0" y="7843"/>
                  </a:lnTo>
                  <a:cubicBezTo>
                    <a:pt x="252" y="7679"/>
                    <a:pt x="510" y="7525"/>
                    <a:pt x="773" y="7383"/>
                  </a:cubicBezTo>
                  <a:cubicBezTo>
                    <a:pt x="1396" y="7055"/>
                    <a:pt x="2041" y="6780"/>
                    <a:pt x="2715" y="6567"/>
                  </a:cubicBezTo>
                  <a:cubicBezTo>
                    <a:pt x="3388" y="6365"/>
                    <a:pt x="4072" y="6222"/>
                    <a:pt x="4773" y="6135"/>
                  </a:cubicBezTo>
                  <a:cubicBezTo>
                    <a:pt x="5228" y="6085"/>
                    <a:pt x="5686" y="6060"/>
                    <a:pt x="6144" y="6060"/>
                  </a:cubicBezTo>
                  <a:cubicBezTo>
                    <a:pt x="6385" y="6060"/>
                    <a:pt x="6627" y="6067"/>
                    <a:pt x="6868" y="6080"/>
                  </a:cubicBezTo>
                  <a:cubicBezTo>
                    <a:pt x="7570" y="6135"/>
                    <a:pt x="8259" y="6239"/>
                    <a:pt x="8937" y="6398"/>
                  </a:cubicBezTo>
                  <a:cubicBezTo>
                    <a:pt x="9616" y="6573"/>
                    <a:pt x="10278" y="6792"/>
                    <a:pt x="10914" y="7071"/>
                  </a:cubicBezTo>
                  <a:cubicBezTo>
                    <a:pt x="10432" y="6929"/>
                    <a:pt x="9856" y="6765"/>
                    <a:pt x="9320" y="6677"/>
                  </a:cubicBezTo>
                  <a:cubicBezTo>
                    <a:pt x="9189" y="6656"/>
                    <a:pt x="9058" y="6633"/>
                    <a:pt x="8932" y="6611"/>
                  </a:cubicBezTo>
                  <a:cubicBezTo>
                    <a:pt x="8904" y="6611"/>
                    <a:pt x="8878" y="6611"/>
                    <a:pt x="8850" y="6606"/>
                  </a:cubicBezTo>
                  <a:lnTo>
                    <a:pt x="8850" y="6606"/>
                  </a:lnTo>
                  <a:cubicBezTo>
                    <a:pt x="9244" y="6699"/>
                    <a:pt x="9633" y="6808"/>
                    <a:pt x="10015" y="6934"/>
                  </a:cubicBezTo>
                  <a:cubicBezTo>
                    <a:pt x="10131" y="6972"/>
                    <a:pt x="10250" y="7010"/>
                    <a:pt x="10366" y="7055"/>
                  </a:cubicBezTo>
                  <a:lnTo>
                    <a:pt x="10612" y="7153"/>
                  </a:lnTo>
                  <a:cubicBezTo>
                    <a:pt x="10618" y="7159"/>
                    <a:pt x="10623" y="7159"/>
                    <a:pt x="10629" y="7159"/>
                  </a:cubicBezTo>
                  <a:cubicBezTo>
                    <a:pt x="10634" y="7164"/>
                    <a:pt x="10644" y="7169"/>
                    <a:pt x="10651" y="7169"/>
                  </a:cubicBezTo>
                  <a:lnTo>
                    <a:pt x="10644" y="7169"/>
                  </a:lnTo>
                  <a:cubicBezTo>
                    <a:pt x="12073" y="7739"/>
                    <a:pt x="13420" y="8593"/>
                    <a:pt x="14607" y="9730"/>
                  </a:cubicBezTo>
                  <a:cubicBezTo>
                    <a:pt x="17552" y="12571"/>
                    <a:pt x="19336" y="15154"/>
                    <a:pt x="23725" y="15554"/>
                  </a:cubicBezTo>
                  <a:cubicBezTo>
                    <a:pt x="26292" y="15789"/>
                    <a:pt x="28929" y="15527"/>
                    <a:pt x="31430" y="16171"/>
                  </a:cubicBezTo>
                  <a:cubicBezTo>
                    <a:pt x="32788" y="16522"/>
                    <a:pt x="34112" y="17333"/>
                    <a:pt x="35042" y="18449"/>
                  </a:cubicBezTo>
                  <a:lnTo>
                    <a:pt x="35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52"/>
          <p:cNvSpPr txBox="1">
            <a:spLocks noGrp="1"/>
          </p:cNvSpPr>
          <p:nvPr>
            <p:ph type="title"/>
          </p:nvPr>
        </p:nvSpPr>
        <p:spPr>
          <a:xfrm>
            <a:off x="720014" y="1419897"/>
            <a:ext cx="7704000" cy="1479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4400" dirty="0"/>
              <a:t>Interface graphique du site </a:t>
            </a:r>
            <a:r>
              <a:rPr lang="fr-FR" sz="4400" dirty="0" smtClean="0">
                <a:solidFill>
                  <a:schemeClr val="bg1"/>
                </a:solidFill>
              </a:rPr>
              <a:t>FoodBundle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1248" name="Google Shape;1248;p52"/>
          <p:cNvSpPr/>
          <p:nvPr/>
        </p:nvSpPr>
        <p:spPr>
          <a:xfrm flipH="1">
            <a:off x="8300550" y="40352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52"/>
          <p:cNvSpPr/>
          <p:nvPr/>
        </p:nvSpPr>
        <p:spPr>
          <a:xfrm flipH="1">
            <a:off x="771075" y="5964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52"/>
          <p:cNvSpPr/>
          <p:nvPr/>
        </p:nvSpPr>
        <p:spPr>
          <a:xfrm flipH="1">
            <a:off x="5758138" y="3941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2"/>
          <p:cNvSpPr/>
          <p:nvPr/>
        </p:nvSpPr>
        <p:spPr>
          <a:xfrm flipH="1">
            <a:off x="6184600" y="3766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52"/>
          <p:cNvGrpSpPr/>
          <p:nvPr/>
        </p:nvGrpSpPr>
        <p:grpSpPr>
          <a:xfrm rot="-1122731">
            <a:off x="7942655" y="3719687"/>
            <a:ext cx="357659" cy="274213"/>
            <a:chOff x="4644700" y="2319425"/>
            <a:chExt cx="357675" cy="274225"/>
          </a:xfrm>
        </p:grpSpPr>
        <p:sp>
          <p:nvSpPr>
            <p:cNvPr id="1253" name="Google Shape;1253;p52"/>
            <p:cNvSpPr/>
            <p:nvPr/>
          </p:nvSpPr>
          <p:spPr>
            <a:xfrm>
              <a:off x="4644700" y="2539475"/>
              <a:ext cx="357675" cy="54175"/>
            </a:xfrm>
            <a:custGeom>
              <a:avLst/>
              <a:gdLst/>
              <a:ahLst/>
              <a:cxnLst/>
              <a:rect l="l" t="t" r="r" b="b"/>
              <a:pathLst>
                <a:path w="14307" h="2167" extrusionOk="0">
                  <a:moveTo>
                    <a:pt x="539" y="1"/>
                  </a:moveTo>
                  <a:cubicBezTo>
                    <a:pt x="196" y="1"/>
                    <a:pt x="1" y="411"/>
                    <a:pt x="227" y="684"/>
                  </a:cubicBezTo>
                  <a:cubicBezTo>
                    <a:pt x="278" y="734"/>
                    <a:pt x="1495" y="2166"/>
                    <a:pt x="3640" y="2166"/>
                  </a:cubicBezTo>
                  <a:lnTo>
                    <a:pt x="10663" y="2166"/>
                  </a:lnTo>
                  <a:cubicBezTo>
                    <a:pt x="12808" y="2166"/>
                    <a:pt x="14029" y="734"/>
                    <a:pt x="14076" y="684"/>
                  </a:cubicBezTo>
                  <a:cubicBezTo>
                    <a:pt x="14306" y="411"/>
                    <a:pt x="14111" y="1"/>
                    <a:pt x="13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4747500" y="2352600"/>
              <a:ext cx="65850" cy="93875"/>
            </a:xfrm>
            <a:custGeom>
              <a:avLst/>
              <a:gdLst/>
              <a:ahLst/>
              <a:cxnLst/>
              <a:rect l="l" t="t" r="r" b="b"/>
              <a:pathLst>
                <a:path w="2634" h="3755" extrusionOk="0">
                  <a:moveTo>
                    <a:pt x="664" y="1"/>
                  </a:moveTo>
                  <a:cubicBezTo>
                    <a:pt x="628" y="1"/>
                    <a:pt x="592" y="6"/>
                    <a:pt x="554" y="17"/>
                  </a:cubicBezTo>
                  <a:cubicBezTo>
                    <a:pt x="328" y="64"/>
                    <a:pt x="196" y="294"/>
                    <a:pt x="262" y="520"/>
                  </a:cubicBezTo>
                  <a:cubicBezTo>
                    <a:pt x="309" y="731"/>
                    <a:pt x="391" y="942"/>
                    <a:pt x="488" y="1121"/>
                  </a:cubicBezTo>
                  <a:lnTo>
                    <a:pt x="406" y="1121"/>
                  </a:lnTo>
                  <a:cubicBezTo>
                    <a:pt x="180" y="1121"/>
                    <a:pt x="1" y="1300"/>
                    <a:pt x="1" y="1527"/>
                  </a:cubicBezTo>
                  <a:lnTo>
                    <a:pt x="1" y="3333"/>
                  </a:lnTo>
                  <a:cubicBezTo>
                    <a:pt x="1" y="3559"/>
                    <a:pt x="180" y="3754"/>
                    <a:pt x="406" y="3754"/>
                  </a:cubicBezTo>
                  <a:lnTo>
                    <a:pt x="2212" y="3754"/>
                  </a:lnTo>
                  <a:cubicBezTo>
                    <a:pt x="2439" y="3754"/>
                    <a:pt x="2634" y="3559"/>
                    <a:pt x="2634" y="3333"/>
                  </a:cubicBezTo>
                  <a:lnTo>
                    <a:pt x="2634" y="1527"/>
                  </a:lnTo>
                  <a:cubicBezTo>
                    <a:pt x="2634" y="1300"/>
                    <a:pt x="2439" y="1121"/>
                    <a:pt x="2212" y="1121"/>
                  </a:cubicBezTo>
                  <a:lnTo>
                    <a:pt x="2131" y="1121"/>
                  </a:lnTo>
                  <a:cubicBezTo>
                    <a:pt x="2228" y="942"/>
                    <a:pt x="2310" y="731"/>
                    <a:pt x="2376" y="520"/>
                  </a:cubicBezTo>
                  <a:cubicBezTo>
                    <a:pt x="2423" y="294"/>
                    <a:pt x="2294" y="64"/>
                    <a:pt x="2064" y="17"/>
                  </a:cubicBezTo>
                  <a:cubicBezTo>
                    <a:pt x="2034" y="10"/>
                    <a:pt x="2003" y="6"/>
                    <a:pt x="1973" y="6"/>
                  </a:cubicBezTo>
                  <a:cubicBezTo>
                    <a:pt x="1792" y="6"/>
                    <a:pt x="1620" y="129"/>
                    <a:pt x="1577" y="310"/>
                  </a:cubicBezTo>
                  <a:cubicBezTo>
                    <a:pt x="1514" y="536"/>
                    <a:pt x="1417" y="731"/>
                    <a:pt x="1319" y="879"/>
                  </a:cubicBezTo>
                  <a:cubicBezTo>
                    <a:pt x="1206" y="731"/>
                    <a:pt x="1108" y="536"/>
                    <a:pt x="1058" y="310"/>
                  </a:cubicBezTo>
                  <a:cubicBezTo>
                    <a:pt x="1002" y="133"/>
                    <a:pt x="846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4833725" y="2319425"/>
              <a:ext cx="67400" cy="127050"/>
            </a:xfrm>
            <a:custGeom>
              <a:avLst/>
              <a:gdLst/>
              <a:ahLst/>
              <a:cxnLst/>
              <a:rect l="l" t="t" r="r" b="b"/>
              <a:pathLst>
                <a:path w="2696" h="5082" extrusionOk="0">
                  <a:moveTo>
                    <a:pt x="2219" y="1"/>
                  </a:moveTo>
                  <a:cubicBezTo>
                    <a:pt x="2053" y="1"/>
                    <a:pt x="1898" y="106"/>
                    <a:pt x="1834" y="271"/>
                  </a:cubicBezTo>
                  <a:lnTo>
                    <a:pt x="1073" y="2448"/>
                  </a:lnTo>
                  <a:lnTo>
                    <a:pt x="421" y="2448"/>
                  </a:lnTo>
                  <a:cubicBezTo>
                    <a:pt x="195" y="2448"/>
                    <a:pt x="0" y="2627"/>
                    <a:pt x="0" y="2854"/>
                  </a:cubicBezTo>
                  <a:lnTo>
                    <a:pt x="0" y="4660"/>
                  </a:lnTo>
                  <a:cubicBezTo>
                    <a:pt x="0" y="4886"/>
                    <a:pt x="195" y="5081"/>
                    <a:pt x="421" y="5081"/>
                  </a:cubicBezTo>
                  <a:lnTo>
                    <a:pt x="2224" y="5081"/>
                  </a:lnTo>
                  <a:cubicBezTo>
                    <a:pt x="2454" y="5081"/>
                    <a:pt x="2633" y="4886"/>
                    <a:pt x="2633" y="4660"/>
                  </a:cubicBezTo>
                  <a:lnTo>
                    <a:pt x="2633" y="2854"/>
                  </a:lnTo>
                  <a:cubicBezTo>
                    <a:pt x="2633" y="2627"/>
                    <a:pt x="2454" y="2448"/>
                    <a:pt x="2224" y="2448"/>
                  </a:cubicBezTo>
                  <a:lnTo>
                    <a:pt x="1931" y="2448"/>
                  </a:lnTo>
                  <a:lnTo>
                    <a:pt x="2614" y="548"/>
                  </a:lnTo>
                  <a:cubicBezTo>
                    <a:pt x="2696" y="337"/>
                    <a:pt x="2583" y="107"/>
                    <a:pt x="2356" y="25"/>
                  </a:cubicBezTo>
                  <a:cubicBezTo>
                    <a:pt x="2311" y="9"/>
                    <a:pt x="2265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4704000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26" y="1"/>
                  </a:moveTo>
                  <a:cubicBezTo>
                    <a:pt x="196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8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4790600" y="2466825"/>
              <a:ext cx="65875" cy="52000"/>
            </a:xfrm>
            <a:custGeom>
              <a:avLst/>
              <a:gdLst/>
              <a:ahLst/>
              <a:cxnLst/>
              <a:rect l="l" t="t" r="r" b="b"/>
              <a:pathLst>
                <a:path w="2635" h="2080" extrusionOk="0">
                  <a:moveTo>
                    <a:pt x="407" y="1"/>
                  </a:moveTo>
                  <a:cubicBezTo>
                    <a:pt x="180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5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4877125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10" y="1"/>
                  </a:moveTo>
                  <a:cubicBezTo>
                    <a:pt x="180" y="1"/>
                    <a:pt x="0" y="196"/>
                    <a:pt x="0" y="406"/>
                  </a:cubicBezTo>
                  <a:lnTo>
                    <a:pt x="0" y="2080"/>
                  </a:lnTo>
                  <a:lnTo>
                    <a:pt x="2633" y="2080"/>
                  </a:lnTo>
                  <a:lnTo>
                    <a:pt x="2633" y="406"/>
                  </a:lnTo>
                  <a:cubicBezTo>
                    <a:pt x="2633" y="196"/>
                    <a:pt x="2438" y="1"/>
                    <a:pt x="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29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  <p:transition spd="slow">
    <p:split orient="vert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392500" y="2236075"/>
            <a:ext cx="4467625" cy="698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/>
              <a:t>Conclusion générale</a:t>
            </a:r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ZoneTexte 46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30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9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Conclusion </a:t>
            </a:r>
            <a:r>
              <a:rPr lang="fr-FR" dirty="0">
                <a:solidFill>
                  <a:schemeClr val="bg1"/>
                </a:solidFill>
              </a:rPr>
              <a:t>générale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14462" y="1981200"/>
            <a:ext cx="6315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dirty="0">
                <a:solidFill>
                  <a:schemeClr val="tx1"/>
                </a:solidFill>
                <a:latin typeface="Fira Sans" panose="020B0604020202020204" charset="0"/>
              </a:rPr>
              <a:t>Je suis totalement </a:t>
            </a:r>
            <a:r>
              <a:rPr lang="fr-FR" sz="1800" dirty="0" smtClean="0">
                <a:solidFill>
                  <a:schemeClr val="tx1"/>
                </a:solidFill>
                <a:latin typeface="Fira Sans" panose="020B0604020202020204" charset="0"/>
              </a:rPr>
              <a:t>reconnaissant </a:t>
            </a:r>
            <a:r>
              <a:rPr lang="fr-FR" sz="1800" dirty="0">
                <a:solidFill>
                  <a:schemeClr val="tx1"/>
                </a:solidFill>
                <a:latin typeface="Fira Sans" panose="020B0604020202020204" charset="0"/>
              </a:rPr>
              <a:t>à toute l'équipe de Digital Bundle</a:t>
            </a:r>
            <a:r>
              <a:rPr lang="fr-FR" sz="1800" dirty="0" smtClean="0">
                <a:solidFill>
                  <a:schemeClr val="tx1"/>
                </a:solidFill>
                <a:latin typeface="Fira Sans" panose="020B0604020202020204" charset="0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Fira Sans" panose="020B0604020202020204" charset="0"/>
              </a:rPr>
              <a:t>pour leurs supports et leur encadrement, ce sujet de stage m'a bien permis d'apprendre plein de nouveaux connaissances.</a:t>
            </a:r>
            <a:endParaRPr lang="fr-FR" sz="1800" b="1" dirty="0">
              <a:solidFill>
                <a:schemeClr val="tx1"/>
              </a:solidFill>
              <a:latin typeface="Fira Sans" panose="020B060402020202020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176761" y="4735765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31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20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3" name="click.wav"/>
          </p:stSnd>
        </p:sndAc>
      </p:transition>
    </mc:Choice>
    <mc:Fallback xmlns="">
      <p:transition spd="slow">
        <p:split orient="vert"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Google Shape;1915;p7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2071" r="18910" b="12072"/>
          <a:stretch/>
        </p:blipFill>
        <p:spPr>
          <a:xfrm>
            <a:off x="5" y="0"/>
            <a:ext cx="4037320" cy="5143501"/>
          </a:xfrm>
          <a:prstGeom prst="rect">
            <a:avLst/>
          </a:prstGeom>
        </p:spPr>
      </p:pic>
      <p:sp>
        <p:nvSpPr>
          <p:cNvPr id="1916" name="Google Shape;1916;p70"/>
          <p:cNvSpPr/>
          <p:nvPr/>
        </p:nvSpPr>
        <p:spPr>
          <a:xfrm flipH="1">
            <a:off x="1980070" y="125"/>
            <a:ext cx="2873679" cy="514350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70"/>
          <p:cNvSpPr txBox="1">
            <a:spLocks noGrp="1"/>
          </p:cNvSpPr>
          <p:nvPr>
            <p:ph type="ctrTitle"/>
          </p:nvPr>
        </p:nvSpPr>
        <p:spPr>
          <a:xfrm flipH="1">
            <a:off x="1924883" y="1126236"/>
            <a:ext cx="7567054" cy="20509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 smtClean="0"/>
              <a:t>Merci </a:t>
            </a:r>
            <a:r>
              <a:rPr lang="fr-FR" dirty="0"/>
              <a:t>pour </a:t>
            </a:r>
            <a:r>
              <a:rPr lang="fr-FR" dirty="0" smtClean="0"/>
              <a:t>votre</a:t>
            </a:r>
            <a:br>
              <a:rPr lang="fr-FR" dirty="0" smtClean="0"/>
            </a:br>
            <a:r>
              <a:rPr lang="fr-FR" dirty="0" smtClean="0"/>
              <a:t> attention </a:t>
            </a:r>
            <a:r>
              <a:rPr lang="en" dirty="0" smtClean="0">
                <a:solidFill>
                  <a:schemeClr val="lt1"/>
                </a:solidFill>
              </a:rPr>
              <a:t>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933" name="Google Shape;1933;p70"/>
          <p:cNvGrpSpPr/>
          <p:nvPr/>
        </p:nvGrpSpPr>
        <p:grpSpPr>
          <a:xfrm rot="843092">
            <a:off x="3847497" y="3196582"/>
            <a:ext cx="351133" cy="228980"/>
            <a:chOff x="2140275" y="2983100"/>
            <a:chExt cx="351125" cy="228975"/>
          </a:xfrm>
        </p:grpSpPr>
        <p:sp>
          <p:nvSpPr>
            <p:cNvPr id="1934" name="Google Shape;1934;p70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0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0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0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70"/>
          <p:cNvGrpSpPr/>
          <p:nvPr/>
        </p:nvGrpSpPr>
        <p:grpSpPr>
          <a:xfrm rot="843092">
            <a:off x="2728465" y="705209"/>
            <a:ext cx="351933" cy="351133"/>
            <a:chOff x="2642925" y="1682900"/>
            <a:chExt cx="351925" cy="351125"/>
          </a:xfrm>
        </p:grpSpPr>
        <p:sp>
          <p:nvSpPr>
            <p:cNvPr id="1939" name="Google Shape;1939;p70"/>
            <p:cNvSpPr/>
            <p:nvPr/>
          </p:nvSpPr>
          <p:spPr>
            <a:xfrm>
              <a:off x="2872500" y="1771025"/>
              <a:ext cx="37125" cy="33425"/>
            </a:xfrm>
            <a:custGeom>
              <a:avLst/>
              <a:gdLst/>
              <a:ahLst/>
              <a:cxnLst/>
              <a:rect l="l" t="t" r="r" b="b"/>
              <a:pathLst>
                <a:path w="1485" h="1337" extrusionOk="0">
                  <a:moveTo>
                    <a:pt x="421" y="1"/>
                  </a:moveTo>
                  <a:cubicBezTo>
                    <a:pt x="321" y="1"/>
                    <a:pt x="218" y="17"/>
                    <a:pt x="114" y="53"/>
                  </a:cubicBezTo>
                  <a:cubicBezTo>
                    <a:pt x="114" y="53"/>
                    <a:pt x="134" y="638"/>
                    <a:pt x="1" y="1336"/>
                  </a:cubicBezTo>
                  <a:lnTo>
                    <a:pt x="1" y="1336"/>
                  </a:lnTo>
                  <a:cubicBezTo>
                    <a:pt x="18" y="1329"/>
                    <a:pt x="576" y="1207"/>
                    <a:pt x="1304" y="1188"/>
                  </a:cubicBezTo>
                  <a:cubicBezTo>
                    <a:pt x="1484" y="577"/>
                    <a:pt x="1011" y="1"/>
                    <a:pt x="421" y="1"/>
                  </a:cubicBezTo>
                  <a:close/>
                  <a:moveTo>
                    <a:pt x="1" y="1336"/>
                  </a:moveTo>
                  <a:cubicBezTo>
                    <a:pt x="1" y="1336"/>
                    <a:pt x="1" y="1336"/>
                    <a:pt x="1" y="1336"/>
                  </a:cubicBezTo>
                  <a:cubicBezTo>
                    <a:pt x="1" y="1336"/>
                    <a:pt x="1" y="1336"/>
                    <a:pt x="1" y="1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0"/>
            <p:cNvSpPr/>
            <p:nvPr/>
          </p:nvSpPr>
          <p:spPr>
            <a:xfrm>
              <a:off x="2642925" y="1941725"/>
              <a:ext cx="92300" cy="92300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" y="1"/>
                  </a:moveTo>
                  <a:lnTo>
                    <a:pt x="3691" y="3691"/>
                  </a:lnTo>
                  <a:cubicBezTo>
                    <a:pt x="3332" y="2634"/>
                    <a:pt x="3235" y="1417"/>
                    <a:pt x="3465" y="231"/>
                  </a:cubicBezTo>
                  <a:lnTo>
                    <a:pt x="3465" y="231"/>
                  </a:lnTo>
                  <a:cubicBezTo>
                    <a:pt x="3034" y="313"/>
                    <a:pt x="2600" y="352"/>
                    <a:pt x="2171" y="352"/>
                  </a:cubicBezTo>
                  <a:cubicBezTo>
                    <a:pt x="1415" y="352"/>
                    <a:pt x="675" y="2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0"/>
            <p:cNvSpPr/>
            <p:nvPr/>
          </p:nvSpPr>
          <p:spPr>
            <a:xfrm>
              <a:off x="2863150" y="1682900"/>
              <a:ext cx="131700" cy="129625"/>
            </a:xfrm>
            <a:custGeom>
              <a:avLst/>
              <a:gdLst/>
              <a:ahLst/>
              <a:cxnLst/>
              <a:rect l="l" t="t" r="r" b="b"/>
              <a:pathLst>
                <a:path w="5268" h="5185" extrusionOk="0">
                  <a:moveTo>
                    <a:pt x="1042" y="0"/>
                  </a:moveTo>
                  <a:cubicBezTo>
                    <a:pt x="441" y="0"/>
                    <a:pt x="98" y="277"/>
                    <a:pt x="1" y="847"/>
                  </a:cubicBezTo>
                  <a:cubicBezTo>
                    <a:pt x="20" y="878"/>
                    <a:pt x="328" y="1627"/>
                    <a:pt x="457" y="2731"/>
                  </a:cubicBezTo>
                  <a:cubicBezTo>
                    <a:pt x="564" y="2705"/>
                    <a:pt x="677" y="2694"/>
                    <a:pt x="791" y="2694"/>
                  </a:cubicBezTo>
                  <a:cubicBezTo>
                    <a:pt x="884" y="2694"/>
                    <a:pt x="979" y="2701"/>
                    <a:pt x="1073" y="2715"/>
                  </a:cubicBezTo>
                  <a:lnTo>
                    <a:pt x="1288" y="2099"/>
                  </a:lnTo>
                  <a:cubicBezTo>
                    <a:pt x="1338" y="1913"/>
                    <a:pt x="1509" y="1803"/>
                    <a:pt x="1684" y="1803"/>
                  </a:cubicBezTo>
                  <a:cubicBezTo>
                    <a:pt x="1725" y="1803"/>
                    <a:pt x="1767" y="1809"/>
                    <a:pt x="1807" y="1822"/>
                  </a:cubicBezTo>
                  <a:cubicBezTo>
                    <a:pt x="2033" y="1904"/>
                    <a:pt x="2146" y="2130"/>
                    <a:pt x="2084" y="2356"/>
                  </a:cubicBezTo>
                  <a:lnTo>
                    <a:pt x="1838" y="3055"/>
                  </a:lnTo>
                  <a:cubicBezTo>
                    <a:pt x="1971" y="3152"/>
                    <a:pt x="2084" y="3269"/>
                    <a:pt x="2197" y="3398"/>
                  </a:cubicBezTo>
                  <a:lnTo>
                    <a:pt x="2880" y="3152"/>
                  </a:lnTo>
                  <a:cubicBezTo>
                    <a:pt x="2921" y="3141"/>
                    <a:pt x="2963" y="3135"/>
                    <a:pt x="3004" y="3135"/>
                  </a:cubicBezTo>
                  <a:cubicBezTo>
                    <a:pt x="3185" y="3135"/>
                    <a:pt x="3350" y="3245"/>
                    <a:pt x="3414" y="3429"/>
                  </a:cubicBezTo>
                  <a:cubicBezTo>
                    <a:pt x="3480" y="3640"/>
                    <a:pt x="3367" y="3886"/>
                    <a:pt x="3157" y="3952"/>
                  </a:cubicBezTo>
                  <a:lnTo>
                    <a:pt x="2521" y="4163"/>
                  </a:lnTo>
                  <a:cubicBezTo>
                    <a:pt x="2556" y="4358"/>
                    <a:pt x="2556" y="4553"/>
                    <a:pt x="2521" y="4748"/>
                  </a:cubicBezTo>
                  <a:cubicBezTo>
                    <a:pt x="3609" y="4861"/>
                    <a:pt x="4343" y="5169"/>
                    <a:pt x="4389" y="5185"/>
                  </a:cubicBezTo>
                  <a:cubicBezTo>
                    <a:pt x="4912" y="5087"/>
                    <a:pt x="5236" y="4877"/>
                    <a:pt x="5236" y="4194"/>
                  </a:cubicBezTo>
                  <a:cubicBezTo>
                    <a:pt x="5236" y="3835"/>
                    <a:pt x="5107" y="3496"/>
                    <a:pt x="4877" y="3219"/>
                  </a:cubicBezTo>
                  <a:cubicBezTo>
                    <a:pt x="5267" y="2423"/>
                    <a:pt x="4780" y="1463"/>
                    <a:pt x="3886" y="1350"/>
                  </a:cubicBezTo>
                  <a:cubicBezTo>
                    <a:pt x="3800" y="669"/>
                    <a:pt x="3221" y="223"/>
                    <a:pt x="2598" y="223"/>
                  </a:cubicBezTo>
                  <a:cubicBezTo>
                    <a:pt x="2405" y="223"/>
                    <a:pt x="2206" y="266"/>
                    <a:pt x="2018" y="359"/>
                  </a:cubicBezTo>
                  <a:cubicBezTo>
                    <a:pt x="1756" y="129"/>
                    <a:pt x="1401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0"/>
            <p:cNvSpPr/>
            <p:nvPr/>
          </p:nvSpPr>
          <p:spPr>
            <a:xfrm>
              <a:off x="2645750" y="1718675"/>
              <a:ext cx="211775" cy="211050"/>
            </a:xfrm>
            <a:custGeom>
              <a:avLst/>
              <a:gdLst/>
              <a:ahLst/>
              <a:cxnLst/>
              <a:rect l="l" t="t" r="r" b="b"/>
              <a:pathLst>
                <a:path w="8471" h="8442" extrusionOk="0">
                  <a:moveTo>
                    <a:pt x="8014" y="1"/>
                  </a:moveTo>
                  <a:lnTo>
                    <a:pt x="1" y="8061"/>
                  </a:lnTo>
                  <a:cubicBezTo>
                    <a:pt x="630" y="8310"/>
                    <a:pt x="1343" y="8441"/>
                    <a:pt x="2071" y="8441"/>
                  </a:cubicBezTo>
                  <a:cubicBezTo>
                    <a:pt x="2585" y="8441"/>
                    <a:pt x="3106" y="8376"/>
                    <a:pt x="3610" y="8240"/>
                  </a:cubicBezTo>
                  <a:cubicBezTo>
                    <a:pt x="3984" y="7167"/>
                    <a:pt x="4636" y="6227"/>
                    <a:pt x="5431" y="5412"/>
                  </a:cubicBezTo>
                  <a:cubicBezTo>
                    <a:pt x="6227" y="4616"/>
                    <a:pt x="7156" y="4031"/>
                    <a:pt x="8162" y="3672"/>
                  </a:cubicBezTo>
                  <a:cubicBezTo>
                    <a:pt x="8470" y="2470"/>
                    <a:pt x="8404" y="1121"/>
                    <a:pt x="8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0"/>
            <p:cNvSpPr/>
            <p:nvPr/>
          </p:nvSpPr>
          <p:spPr>
            <a:xfrm>
              <a:off x="2746600" y="1821475"/>
              <a:ext cx="211675" cy="209725"/>
            </a:xfrm>
            <a:custGeom>
              <a:avLst/>
              <a:gdLst/>
              <a:ahLst/>
              <a:cxnLst/>
              <a:rect l="l" t="t" r="r" b="b"/>
              <a:pathLst>
                <a:path w="8467" h="8389" extrusionOk="0">
                  <a:moveTo>
                    <a:pt x="5135" y="1284"/>
                  </a:moveTo>
                  <a:cubicBezTo>
                    <a:pt x="5365" y="1284"/>
                    <a:pt x="5560" y="1479"/>
                    <a:pt x="5560" y="1706"/>
                  </a:cubicBezTo>
                  <a:cubicBezTo>
                    <a:pt x="5560" y="1936"/>
                    <a:pt x="5365" y="2115"/>
                    <a:pt x="5135" y="2115"/>
                  </a:cubicBezTo>
                  <a:cubicBezTo>
                    <a:pt x="4908" y="2115"/>
                    <a:pt x="4713" y="1936"/>
                    <a:pt x="4713" y="1706"/>
                  </a:cubicBezTo>
                  <a:cubicBezTo>
                    <a:pt x="4713" y="1479"/>
                    <a:pt x="4908" y="1284"/>
                    <a:pt x="5135" y="1284"/>
                  </a:cubicBezTo>
                  <a:close/>
                  <a:moveTo>
                    <a:pt x="3348" y="2618"/>
                  </a:moveTo>
                  <a:cubicBezTo>
                    <a:pt x="3590" y="2618"/>
                    <a:pt x="3769" y="2813"/>
                    <a:pt x="3769" y="3040"/>
                  </a:cubicBezTo>
                  <a:cubicBezTo>
                    <a:pt x="3769" y="3266"/>
                    <a:pt x="3590" y="3461"/>
                    <a:pt x="3348" y="3461"/>
                  </a:cubicBezTo>
                  <a:cubicBezTo>
                    <a:pt x="3122" y="3461"/>
                    <a:pt x="2942" y="3266"/>
                    <a:pt x="2942" y="3040"/>
                  </a:cubicBezTo>
                  <a:cubicBezTo>
                    <a:pt x="2942" y="2813"/>
                    <a:pt x="3122" y="2618"/>
                    <a:pt x="3348" y="2618"/>
                  </a:cubicBezTo>
                  <a:close/>
                  <a:moveTo>
                    <a:pt x="2014" y="4405"/>
                  </a:moveTo>
                  <a:cubicBezTo>
                    <a:pt x="2244" y="4405"/>
                    <a:pt x="2439" y="4585"/>
                    <a:pt x="2439" y="4811"/>
                  </a:cubicBezTo>
                  <a:cubicBezTo>
                    <a:pt x="2439" y="5057"/>
                    <a:pt x="2244" y="5236"/>
                    <a:pt x="2014" y="5236"/>
                  </a:cubicBezTo>
                  <a:cubicBezTo>
                    <a:pt x="1787" y="5236"/>
                    <a:pt x="1608" y="5057"/>
                    <a:pt x="1608" y="4811"/>
                  </a:cubicBezTo>
                  <a:cubicBezTo>
                    <a:pt x="1608" y="4585"/>
                    <a:pt x="1787" y="4405"/>
                    <a:pt x="2014" y="4405"/>
                  </a:cubicBezTo>
                  <a:close/>
                  <a:moveTo>
                    <a:pt x="6469" y="1"/>
                  </a:moveTo>
                  <a:cubicBezTo>
                    <a:pt x="4760" y="1"/>
                    <a:pt x="3250" y="633"/>
                    <a:pt x="1998" y="1901"/>
                  </a:cubicBezTo>
                  <a:cubicBezTo>
                    <a:pt x="648" y="3235"/>
                    <a:pt x="1" y="4764"/>
                    <a:pt x="32" y="6438"/>
                  </a:cubicBezTo>
                  <a:cubicBezTo>
                    <a:pt x="48" y="7347"/>
                    <a:pt x="274" y="8064"/>
                    <a:pt x="406" y="8388"/>
                  </a:cubicBezTo>
                  <a:lnTo>
                    <a:pt x="8466" y="325"/>
                  </a:lnTo>
                  <a:cubicBezTo>
                    <a:pt x="8111" y="196"/>
                    <a:pt x="7378" y="16"/>
                    <a:pt x="6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4" name="Google Shape;1944;p70"/>
          <p:cNvSpPr/>
          <p:nvPr/>
        </p:nvSpPr>
        <p:spPr>
          <a:xfrm>
            <a:off x="3460738" y="487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70"/>
          <p:cNvSpPr/>
          <p:nvPr/>
        </p:nvSpPr>
        <p:spPr>
          <a:xfrm>
            <a:off x="3552550" y="27962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70"/>
          <p:cNvSpPr/>
          <p:nvPr/>
        </p:nvSpPr>
        <p:spPr>
          <a:xfrm>
            <a:off x="8210088" y="4125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70"/>
          <p:cNvSpPr/>
          <p:nvPr/>
        </p:nvSpPr>
        <p:spPr>
          <a:xfrm>
            <a:off x="3083225" y="11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4683460" y="3361380"/>
            <a:ext cx="3332495" cy="1022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19" name="Google Shape;1919;p70"/>
          <p:cNvGrpSpPr/>
          <p:nvPr/>
        </p:nvGrpSpPr>
        <p:grpSpPr>
          <a:xfrm>
            <a:off x="5004962" y="3299360"/>
            <a:ext cx="1027628" cy="274781"/>
            <a:chOff x="4051877" y="3387914"/>
            <a:chExt cx="1027628" cy="274781"/>
          </a:xfrm>
        </p:grpSpPr>
        <p:grpSp>
          <p:nvGrpSpPr>
            <p:cNvPr id="1920" name="Google Shape;1920;p70"/>
            <p:cNvGrpSpPr/>
            <p:nvPr/>
          </p:nvGrpSpPr>
          <p:grpSpPr>
            <a:xfrm>
              <a:off x="4804725" y="3387914"/>
              <a:ext cx="274780" cy="274780"/>
              <a:chOff x="1379798" y="1723250"/>
              <a:chExt cx="397887" cy="397887"/>
            </a:xfrm>
          </p:grpSpPr>
          <p:sp>
            <p:nvSpPr>
              <p:cNvPr id="1921" name="Google Shape;1921;p70"/>
              <p:cNvSpPr/>
              <p:nvPr/>
            </p:nvSpPr>
            <p:spPr>
              <a:xfrm>
                <a:off x="1462169" y="1793977"/>
                <a:ext cx="23354" cy="2331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17" extrusionOk="0">
                    <a:moveTo>
                      <a:pt x="559" y="1"/>
                    </a:moveTo>
                    <a:cubicBezTo>
                      <a:pt x="251" y="1"/>
                      <a:pt x="0" y="250"/>
                      <a:pt x="0" y="558"/>
                    </a:cubicBezTo>
                    <a:cubicBezTo>
                      <a:pt x="0" y="866"/>
                      <a:pt x="251" y="1117"/>
                      <a:pt x="559" y="1117"/>
                    </a:cubicBezTo>
                    <a:cubicBezTo>
                      <a:pt x="867" y="1117"/>
                      <a:pt x="1118" y="866"/>
                      <a:pt x="1118" y="558"/>
                    </a:cubicBezTo>
                    <a:cubicBezTo>
                      <a:pt x="1118" y="250"/>
                      <a:pt x="867" y="1"/>
                      <a:pt x="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2" name="Google Shape;1922;p70"/>
              <p:cNvSpPr/>
              <p:nvPr/>
            </p:nvSpPr>
            <p:spPr>
              <a:xfrm>
                <a:off x="1379798" y="1723250"/>
                <a:ext cx="39788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5" h="19065" extrusionOk="0">
                    <a:moveTo>
                      <a:pt x="4506" y="2271"/>
                    </a:moveTo>
                    <a:cubicBezTo>
                      <a:pt x="5429" y="2271"/>
                      <a:pt x="6181" y="3023"/>
                      <a:pt x="6181" y="3947"/>
                    </a:cubicBezTo>
                    <a:cubicBezTo>
                      <a:pt x="6181" y="4872"/>
                      <a:pt x="5429" y="5622"/>
                      <a:pt x="4506" y="5622"/>
                    </a:cubicBezTo>
                    <a:cubicBezTo>
                      <a:pt x="3583" y="5622"/>
                      <a:pt x="2831" y="4872"/>
                      <a:pt x="2831" y="3947"/>
                    </a:cubicBezTo>
                    <a:cubicBezTo>
                      <a:pt x="2831" y="3023"/>
                      <a:pt x="3583" y="2271"/>
                      <a:pt x="4506" y="2271"/>
                    </a:cubicBezTo>
                    <a:close/>
                    <a:moveTo>
                      <a:pt x="5622" y="6740"/>
                    </a:moveTo>
                    <a:cubicBezTo>
                      <a:pt x="5932" y="6740"/>
                      <a:pt x="6181" y="6989"/>
                      <a:pt x="6181" y="7299"/>
                    </a:cubicBezTo>
                    <a:lnTo>
                      <a:pt x="6181" y="16234"/>
                    </a:lnTo>
                    <a:cubicBezTo>
                      <a:pt x="6181" y="16544"/>
                      <a:pt x="5932" y="16793"/>
                      <a:pt x="5622" y="16793"/>
                    </a:cubicBezTo>
                    <a:lnTo>
                      <a:pt x="3388" y="16793"/>
                    </a:lnTo>
                    <a:cubicBezTo>
                      <a:pt x="3080" y="16793"/>
                      <a:pt x="2831" y="16544"/>
                      <a:pt x="2831" y="16234"/>
                    </a:cubicBezTo>
                    <a:lnTo>
                      <a:pt x="2831" y="7299"/>
                    </a:lnTo>
                    <a:cubicBezTo>
                      <a:pt x="2831" y="6989"/>
                      <a:pt x="3080" y="6740"/>
                      <a:pt x="3388" y="6740"/>
                    </a:cubicBezTo>
                    <a:close/>
                    <a:moveTo>
                      <a:pt x="12596" y="6721"/>
                    </a:moveTo>
                    <a:cubicBezTo>
                      <a:pt x="12811" y="6721"/>
                      <a:pt x="13027" y="6739"/>
                      <a:pt x="13241" y="6774"/>
                    </a:cubicBezTo>
                    <a:cubicBezTo>
                      <a:pt x="15058" y="7069"/>
                      <a:pt x="16235" y="8557"/>
                      <a:pt x="16235" y="10223"/>
                    </a:cubicBezTo>
                    <a:lnTo>
                      <a:pt x="16235" y="16234"/>
                    </a:lnTo>
                    <a:cubicBezTo>
                      <a:pt x="16235" y="16544"/>
                      <a:pt x="15985" y="16793"/>
                      <a:pt x="15676" y="16793"/>
                    </a:cubicBezTo>
                    <a:lnTo>
                      <a:pt x="13441" y="16793"/>
                    </a:lnTo>
                    <a:cubicBezTo>
                      <a:pt x="13133" y="16793"/>
                      <a:pt x="12884" y="16544"/>
                      <a:pt x="12884" y="16234"/>
                    </a:cubicBezTo>
                    <a:lnTo>
                      <a:pt x="12884" y="11209"/>
                    </a:lnTo>
                    <a:cubicBezTo>
                      <a:pt x="12884" y="10593"/>
                      <a:pt x="12382" y="10091"/>
                      <a:pt x="11766" y="10091"/>
                    </a:cubicBezTo>
                    <a:cubicBezTo>
                      <a:pt x="11150" y="10091"/>
                      <a:pt x="10650" y="10593"/>
                      <a:pt x="10650" y="11209"/>
                    </a:cubicBezTo>
                    <a:lnTo>
                      <a:pt x="10650" y="16234"/>
                    </a:lnTo>
                    <a:cubicBezTo>
                      <a:pt x="10650" y="16544"/>
                      <a:pt x="10399" y="16793"/>
                      <a:pt x="10091" y="16793"/>
                    </a:cubicBezTo>
                    <a:lnTo>
                      <a:pt x="7857" y="16793"/>
                    </a:lnTo>
                    <a:cubicBezTo>
                      <a:pt x="7547" y="16793"/>
                      <a:pt x="7298" y="16544"/>
                      <a:pt x="7298" y="16234"/>
                    </a:cubicBezTo>
                    <a:lnTo>
                      <a:pt x="7298" y="7299"/>
                    </a:lnTo>
                    <a:cubicBezTo>
                      <a:pt x="7298" y="6989"/>
                      <a:pt x="7547" y="6740"/>
                      <a:pt x="7857" y="6740"/>
                    </a:cubicBezTo>
                    <a:lnTo>
                      <a:pt x="10091" y="6740"/>
                    </a:lnTo>
                    <a:cubicBezTo>
                      <a:pt x="10377" y="6740"/>
                      <a:pt x="10613" y="6956"/>
                      <a:pt x="10644" y="7234"/>
                    </a:cubicBezTo>
                    <a:cubicBezTo>
                      <a:pt x="11219" y="6901"/>
                      <a:pt x="11901" y="6721"/>
                      <a:pt x="12596" y="6721"/>
                    </a:cubicBezTo>
                    <a:close/>
                    <a:moveTo>
                      <a:pt x="2831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31" y="19065"/>
                    </a:cubicBezTo>
                    <a:lnTo>
                      <a:pt x="16235" y="19065"/>
                    </a:lnTo>
                    <a:cubicBezTo>
                      <a:pt x="17774" y="19065"/>
                      <a:pt x="19065" y="17775"/>
                      <a:pt x="19065" y="16234"/>
                    </a:cubicBezTo>
                    <a:lnTo>
                      <a:pt x="19065" y="2831"/>
                    </a:lnTo>
                    <a:cubicBezTo>
                      <a:pt x="19065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3" name="Google Shape;1923;p70"/>
              <p:cNvSpPr/>
              <p:nvPr/>
            </p:nvSpPr>
            <p:spPr>
              <a:xfrm>
                <a:off x="1555413" y="1886846"/>
                <a:ext cx="139912" cy="163558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837" extrusionOk="0">
                    <a:moveTo>
                      <a:pt x="4182" y="0"/>
                    </a:moveTo>
                    <a:cubicBezTo>
                      <a:pt x="3474" y="0"/>
                      <a:pt x="2782" y="261"/>
                      <a:pt x="2332" y="711"/>
                    </a:cubicBezTo>
                    <a:cubicBezTo>
                      <a:pt x="2108" y="935"/>
                      <a:pt x="1938" y="1142"/>
                      <a:pt x="1686" y="1142"/>
                    </a:cubicBezTo>
                    <a:cubicBezTo>
                      <a:pt x="1618" y="1142"/>
                      <a:pt x="1544" y="1127"/>
                      <a:pt x="1462" y="1093"/>
                    </a:cubicBezTo>
                    <a:cubicBezTo>
                      <a:pt x="1253" y="1006"/>
                      <a:pt x="1117" y="803"/>
                      <a:pt x="1117" y="576"/>
                    </a:cubicBezTo>
                    <a:lnTo>
                      <a:pt x="1117" y="17"/>
                    </a:lnTo>
                    <a:lnTo>
                      <a:pt x="1" y="17"/>
                    </a:lnTo>
                    <a:lnTo>
                      <a:pt x="1" y="7836"/>
                    </a:lnTo>
                    <a:lnTo>
                      <a:pt x="1117" y="7836"/>
                    </a:lnTo>
                    <a:lnTo>
                      <a:pt x="1117" y="3370"/>
                    </a:lnTo>
                    <a:cubicBezTo>
                      <a:pt x="1117" y="2137"/>
                      <a:pt x="2120" y="1135"/>
                      <a:pt x="3351" y="1135"/>
                    </a:cubicBezTo>
                    <a:cubicBezTo>
                      <a:pt x="4584" y="1135"/>
                      <a:pt x="5585" y="2137"/>
                      <a:pt x="5585" y="3370"/>
                    </a:cubicBezTo>
                    <a:lnTo>
                      <a:pt x="5585" y="7836"/>
                    </a:lnTo>
                    <a:lnTo>
                      <a:pt x="6703" y="7836"/>
                    </a:lnTo>
                    <a:lnTo>
                      <a:pt x="6703" y="2384"/>
                    </a:lnTo>
                    <a:cubicBezTo>
                      <a:pt x="6703" y="1266"/>
                      <a:pt x="5932" y="245"/>
                      <a:pt x="4648" y="38"/>
                    </a:cubicBezTo>
                    <a:cubicBezTo>
                      <a:pt x="4493" y="13"/>
                      <a:pt x="4337" y="0"/>
                      <a:pt x="41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4" name="Google Shape;1924;p70"/>
              <p:cNvSpPr/>
              <p:nvPr/>
            </p:nvSpPr>
            <p:spPr>
              <a:xfrm>
                <a:off x="1462169" y="1887200"/>
                <a:ext cx="23354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7820" extrusionOk="0">
                    <a:moveTo>
                      <a:pt x="0" y="0"/>
                    </a:moveTo>
                    <a:lnTo>
                      <a:pt x="0" y="7819"/>
                    </a:lnTo>
                    <a:lnTo>
                      <a:pt x="1118" y="781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925" name="Google Shape;1925;p70"/>
            <p:cNvGrpSpPr/>
            <p:nvPr/>
          </p:nvGrpSpPr>
          <p:grpSpPr>
            <a:xfrm>
              <a:off x="4051877" y="3387914"/>
              <a:ext cx="274795" cy="274780"/>
              <a:chOff x="266768" y="1721375"/>
              <a:chExt cx="397907" cy="397887"/>
            </a:xfrm>
          </p:grpSpPr>
          <p:sp>
            <p:nvSpPr>
              <p:cNvPr id="1926" name="Google Shape;1926;p70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7" name="Google Shape;1927;p70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928" name="Google Shape;1928;p70"/>
            <p:cNvGrpSpPr/>
            <p:nvPr/>
          </p:nvGrpSpPr>
          <p:grpSpPr>
            <a:xfrm>
              <a:off x="4428314" y="3387914"/>
              <a:ext cx="274766" cy="274780"/>
              <a:chOff x="864491" y="1723250"/>
              <a:chExt cx="397866" cy="397887"/>
            </a:xfrm>
          </p:grpSpPr>
          <p:sp>
            <p:nvSpPr>
              <p:cNvPr id="1929" name="Google Shape;1929;p70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30" name="Google Shape;1930;p70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31" name="Google Shape;1931;p70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34" name="ZoneTexte 33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  <a:latin typeface="Fira Sans" panose="020B0604020202020204" charset="0"/>
              </a:rPr>
              <a:t>32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720000" y="515389"/>
            <a:ext cx="7704000" cy="50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Introduction </a:t>
            </a:r>
            <a:r>
              <a:rPr lang="fr-FR" dirty="0">
                <a:solidFill>
                  <a:schemeClr val="bg1"/>
                </a:solidFill>
              </a:rPr>
              <a:t>générale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14462" y="1981200"/>
            <a:ext cx="6315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1" dirty="0">
                <a:solidFill>
                  <a:schemeClr val="tx1"/>
                </a:solidFill>
                <a:latin typeface="Fira Sans" panose="020B0604020202020204" charset="0"/>
              </a:rPr>
              <a:t>le but de ce stage était de me donner l'opportunité d'acquérir une expérience pratique et d'appliquer mes connaissances scientifiques et techniques pour créer un site web </a:t>
            </a:r>
            <a:r>
              <a:rPr lang="fr-FR" sz="1800" b="1" dirty="0" smtClean="0">
                <a:solidFill>
                  <a:schemeClr val="tx1"/>
                </a:solidFill>
                <a:latin typeface="Fira Sans" panose="020B0604020202020204" charset="0"/>
              </a:rPr>
              <a:t>dynamique .</a:t>
            </a:r>
            <a:endParaRPr lang="fr-FR" sz="1800" b="1" dirty="0">
              <a:solidFill>
                <a:schemeClr val="tx1"/>
              </a:solidFill>
              <a:latin typeface="Fira Sans" panose="020B060402020202020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176761" y="4835723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Fira Sans" panose="020B0604020202020204" charset="0"/>
              </a:rPr>
              <a:t>2</a:t>
            </a:r>
          </a:p>
        </p:txBody>
      </p:sp>
    </p:spTree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4918" r="875" b="5829"/>
          <a:stretch/>
        </p:blipFill>
        <p:spPr>
          <a:xfrm>
            <a:off x="0" y="-13955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554729" y="2374294"/>
            <a:ext cx="4467625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Etude de l'organisme</a:t>
            </a:r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ZoneTexte 46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Fira Sans" panose="020B0604020202020204" charset="0"/>
              </a:rPr>
              <a:t>3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lipse 39"/>
          <p:cNvSpPr/>
          <p:nvPr/>
        </p:nvSpPr>
        <p:spPr>
          <a:xfrm>
            <a:off x="312254" y="2023914"/>
            <a:ext cx="2787091" cy="8902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906351" y="3137091"/>
            <a:ext cx="2014996" cy="7010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2850729" y="3867863"/>
            <a:ext cx="1199248" cy="7401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093630" y="3867863"/>
            <a:ext cx="1422481" cy="7401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320734" y="1428015"/>
            <a:ext cx="2759486" cy="7429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241630" y="2017281"/>
            <a:ext cx="2190753" cy="7429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6852737" y="3251295"/>
            <a:ext cx="1414053" cy="7681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8" name="Google Shape;868;p43"/>
          <p:cNvSpPr txBox="1">
            <a:spLocks noGrp="1"/>
          </p:cNvSpPr>
          <p:nvPr>
            <p:ph type="title"/>
          </p:nvPr>
        </p:nvSpPr>
        <p:spPr>
          <a:xfrm>
            <a:off x="-37883" y="886916"/>
            <a:ext cx="4371975" cy="522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400" dirty="0"/>
              <a:t>Présentation de </a:t>
            </a:r>
            <a:r>
              <a:rPr lang="fr-FR" sz="2400" dirty="0">
                <a:solidFill>
                  <a:schemeClr val="bg1"/>
                </a:solidFill>
              </a:rPr>
              <a:t>l’organisme</a:t>
            </a:r>
            <a:r>
              <a:rPr lang="fr-FR" sz="2400" dirty="0"/>
              <a:t> :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870" name="Google Shape;870;p43"/>
          <p:cNvGrpSpPr/>
          <p:nvPr/>
        </p:nvGrpSpPr>
        <p:grpSpPr>
          <a:xfrm rot="1346323">
            <a:off x="4191057" y="253975"/>
            <a:ext cx="262078" cy="351129"/>
            <a:chOff x="5697625" y="3543250"/>
            <a:chExt cx="262075" cy="351125"/>
          </a:xfrm>
        </p:grpSpPr>
        <p:sp>
          <p:nvSpPr>
            <p:cNvPr id="871" name="Google Shape;871;p43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3"/>
          <p:cNvSpPr/>
          <p:nvPr/>
        </p:nvSpPr>
        <p:spPr>
          <a:xfrm>
            <a:off x="381113" y="53961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1525800" y="46080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3"/>
          <p:cNvSpPr/>
          <p:nvPr/>
        </p:nvSpPr>
        <p:spPr>
          <a:xfrm>
            <a:off x="8243988" y="42134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Ellipse 4"/>
          <p:cNvSpPr/>
          <p:nvPr/>
        </p:nvSpPr>
        <p:spPr>
          <a:xfrm>
            <a:off x="3744229" y="2469018"/>
            <a:ext cx="2057400" cy="952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109557" y="2760233"/>
            <a:ext cx="135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Fira Sans" panose="020B0604020202020204" charset="0"/>
              </a:rPr>
              <a:t>Digital Bundle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146014" y="4085673"/>
            <a:ext cx="684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Fira Sans" panose="020B0604020202020204" charset="0"/>
              </a:rPr>
              <a:t>2018 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137937" y="3310407"/>
            <a:ext cx="155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Fira Sans" panose="020B0604020202020204" charset="0"/>
              </a:rPr>
              <a:t>JANI Wael Arafet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49839" y="2302864"/>
            <a:ext cx="237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Fira Sans" panose="020B0604020202020204" charset="0"/>
              </a:rPr>
              <a:t>Lundi-Vendredi 8 AM -5 PM </a:t>
            </a:r>
            <a:endParaRPr lang="fr-FR" dirty="0">
              <a:solidFill>
                <a:schemeClr val="tx1"/>
              </a:solidFill>
              <a:latin typeface="Fira Sans" panose="020B060402020202020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5209105" y="4085673"/>
            <a:ext cx="126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Fira Sans" panose="020B0604020202020204" charset="0"/>
              </a:rPr>
              <a:t>International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301609" y="2212887"/>
            <a:ext cx="2231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Fira Sans" panose="020B0604020202020204" charset="0"/>
              </a:rPr>
              <a:t>C</a:t>
            </a:r>
            <a:r>
              <a:rPr lang="fr-FR" dirty="0" smtClean="0">
                <a:solidFill>
                  <a:schemeClr val="tx1"/>
                </a:solidFill>
                <a:latin typeface="Fira Sans" panose="020B0604020202020204" charset="0"/>
              </a:rPr>
              <a:t>ommunication Digitale</a:t>
            </a:r>
            <a:endParaRPr lang="fr-FR" dirty="0">
              <a:solidFill>
                <a:schemeClr val="tx1"/>
              </a:solidFill>
              <a:latin typeface="Fira Sans" panose="020B060402020202020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127232" y="3481485"/>
            <a:ext cx="86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Fira Sans" panose="020B0604020202020204" charset="0"/>
              </a:rPr>
              <a:t>Tunisie</a:t>
            </a:r>
            <a:endParaRPr lang="fr-FR" dirty="0">
              <a:solidFill>
                <a:schemeClr val="tx1"/>
              </a:solidFill>
              <a:latin typeface="Fira Sans" panose="020B060402020202020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460029" y="1638445"/>
            <a:ext cx="284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Fira Sans" panose="020B0604020202020204" charset="0"/>
              </a:rPr>
              <a:t>D</a:t>
            </a:r>
            <a:r>
              <a:rPr lang="fr-FR" dirty="0" smtClean="0">
                <a:solidFill>
                  <a:schemeClr val="tx1"/>
                </a:solidFill>
                <a:latin typeface="Fira Sans" panose="020B0604020202020204" charset="0"/>
              </a:rPr>
              <a:t>éveloppement </a:t>
            </a:r>
            <a:r>
              <a:rPr lang="fr-FR" dirty="0">
                <a:solidFill>
                  <a:schemeClr val="tx1"/>
                </a:solidFill>
                <a:latin typeface="Fira Sans" panose="020B0604020202020204" charset="0"/>
              </a:rPr>
              <a:t>I</a:t>
            </a:r>
            <a:r>
              <a:rPr lang="fr-FR" dirty="0" smtClean="0">
                <a:solidFill>
                  <a:schemeClr val="tx1"/>
                </a:solidFill>
                <a:latin typeface="Fira Sans" panose="020B0604020202020204" charset="0"/>
              </a:rPr>
              <a:t>nformatique</a:t>
            </a:r>
            <a:endParaRPr lang="fr-FR" dirty="0">
              <a:solidFill>
                <a:schemeClr val="tx1"/>
              </a:solidFill>
              <a:latin typeface="Fira Sans" panose="020B060402020202020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Fira Sans" panose="020B0604020202020204" charset="0"/>
              </a:rPr>
              <a:t>4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  <p:bldP spid="37" grpId="0" animBg="1"/>
      <p:bldP spid="36" grpId="0" animBg="1"/>
      <p:bldP spid="35" grpId="0" animBg="1"/>
      <p:bldP spid="34" grpId="0" animBg="1"/>
      <p:bldP spid="27" grpId="0"/>
      <p:bldP spid="28" grpId="0"/>
      <p:bldP spid="29" grpId="0"/>
      <p:bldP spid="30" grpId="0"/>
      <p:bldP spid="31" grpId="0"/>
      <p:bldP spid="3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3"/>
          <p:cNvSpPr txBox="1">
            <a:spLocks noGrp="1"/>
          </p:cNvSpPr>
          <p:nvPr>
            <p:ph type="title"/>
          </p:nvPr>
        </p:nvSpPr>
        <p:spPr>
          <a:xfrm>
            <a:off x="142874" y="1005250"/>
            <a:ext cx="3648075" cy="522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400" dirty="0"/>
              <a:t>Les Services </a:t>
            </a:r>
            <a:r>
              <a:rPr lang="fr-FR" sz="2400" dirty="0">
                <a:solidFill>
                  <a:schemeClr val="bg1"/>
                </a:solidFill>
              </a:rPr>
              <a:t>De</a:t>
            </a:r>
            <a:r>
              <a:rPr lang="fr-FR" sz="2400" dirty="0"/>
              <a:t> </a:t>
            </a:r>
            <a:r>
              <a:rPr lang="fr-FR" sz="2400" dirty="0" smtClean="0">
                <a:solidFill>
                  <a:schemeClr val="bg1"/>
                </a:solidFill>
              </a:rPr>
              <a:t>Société</a:t>
            </a:r>
            <a:r>
              <a:rPr lang="fr-FR" sz="2400" dirty="0" smtClean="0"/>
              <a:t> : 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870" name="Google Shape;870;p43"/>
          <p:cNvGrpSpPr/>
          <p:nvPr/>
        </p:nvGrpSpPr>
        <p:grpSpPr>
          <a:xfrm rot="1346323">
            <a:off x="4191057" y="253975"/>
            <a:ext cx="262078" cy="351129"/>
            <a:chOff x="5697625" y="3543250"/>
            <a:chExt cx="262075" cy="351125"/>
          </a:xfrm>
        </p:grpSpPr>
        <p:sp>
          <p:nvSpPr>
            <p:cNvPr id="871" name="Google Shape;871;p43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3"/>
          <p:cNvSpPr/>
          <p:nvPr/>
        </p:nvSpPr>
        <p:spPr>
          <a:xfrm>
            <a:off x="381113" y="53961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1525800" y="46080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Pentagone 1"/>
          <p:cNvSpPr/>
          <p:nvPr/>
        </p:nvSpPr>
        <p:spPr>
          <a:xfrm>
            <a:off x="470887" y="2371725"/>
            <a:ext cx="2253263" cy="7865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/>
                </a:solidFill>
                <a:latin typeface="Fira Sans" panose="020B0604020202020204" charset="0"/>
              </a:rPr>
              <a:t>Service de conception graphique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51113" y="1668352"/>
            <a:ext cx="5915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Les services fournis aux clients par cette idéaliste société sont : </a:t>
            </a:r>
          </a:p>
        </p:txBody>
      </p:sp>
      <p:sp>
        <p:nvSpPr>
          <p:cNvPr id="33" name="Pentagone 32"/>
          <p:cNvSpPr/>
          <p:nvPr/>
        </p:nvSpPr>
        <p:spPr>
          <a:xfrm>
            <a:off x="3127582" y="2361450"/>
            <a:ext cx="2200943" cy="8379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/>
                </a:solidFill>
                <a:latin typeface="Fira Sans" panose="020B0604020202020204" charset="0"/>
              </a:rPr>
              <a:t>Service de création des sites </a:t>
            </a:r>
            <a:r>
              <a:rPr lang="fr-FR" dirty="0" smtClean="0">
                <a:solidFill>
                  <a:schemeClr val="bg2"/>
                </a:solidFill>
                <a:latin typeface="Fira Sans" panose="020B0604020202020204" charset="0"/>
              </a:rPr>
              <a:t>internet </a:t>
            </a:r>
            <a:endParaRPr lang="fr-FR" dirty="0">
              <a:solidFill>
                <a:schemeClr val="bg2"/>
              </a:solidFill>
              <a:latin typeface="Fira Sans" panose="020B0604020202020204" charset="0"/>
            </a:endParaRPr>
          </a:p>
        </p:txBody>
      </p:sp>
      <p:sp>
        <p:nvSpPr>
          <p:cNvPr id="41" name="Pentagone 40"/>
          <p:cNvSpPr/>
          <p:nvPr/>
        </p:nvSpPr>
        <p:spPr>
          <a:xfrm>
            <a:off x="5805801" y="2371725"/>
            <a:ext cx="2642873" cy="80615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/>
                </a:solidFill>
                <a:latin typeface="Fira Sans" panose="020B0604020202020204" charset="0"/>
              </a:rPr>
              <a:t>Service de développement des applications mobiles </a:t>
            </a:r>
            <a:r>
              <a:rPr lang="fr-FR" dirty="0" smtClean="0">
                <a:solidFill>
                  <a:schemeClr val="bg2"/>
                </a:solidFill>
                <a:latin typeface="Fira Sans" panose="020B0604020202020204" charset="0"/>
              </a:rPr>
              <a:t> </a:t>
            </a:r>
            <a:endParaRPr lang="fr-FR" dirty="0">
              <a:solidFill>
                <a:schemeClr val="bg2"/>
              </a:solidFill>
              <a:latin typeface="Fira Sans" panose="020B0604020202020204" charset="0"/>
            </a:endParaRPr>
          </a:p>
        </p:txBody>
      </p:sp>
      <p:sp>
        <p:nvSpPr>
          <p:cNvPr id="42" name="Pentagone 41"/>
          <p:cNvSpPr/>
          <p:nvPr/>
        </p:nvSpPr>
        <p:spPr>
          <a:xfrm>
            <a:off x="617435" y="3585671"/>
            <a:ext cx="2983016" cy="88334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Fira Sans" panose="020B0604020202020204" charset="0"/>
              </a:rPr>
              <a:t>Service community management &amp; Web marketing </a:t>
            </a:r>
            <a:endParaRPr lang="fr-FR" dirty="0">
              <a:solidFill>
                <a:schemeClr val="bg2"/>
              </a:solidFill>
              <a:latin typeface="Fira Sans" panose="020B0604020202020204" charset="0"/>
            </a:endParaRPr>
          </a:p>
        </p:txBody>
      </p:sp>
      <p:sp>
        <p:nvSpPr>
          <p:cNvPr id="43" name="Pentagone 42"/>
          <p:cNvSpPr/>
          <p:nvPr/>
        </p:nvSpPr>
        <p:spPr>
          <a:xfrm>
            <a:off x="4838359" y="3585671"/>
            <a:ext cx="3048341" cy="88334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/>
                </a:solidFill>
                <a:latin typeface="Fira Sans" panose="020B0604020202020204" charset="0"/>
              </a:rPr>
              <a:t>Service de production audiovisuelle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Fira Sans" panose="020B0604020202020204" charset="0"/>
              </a:rPr>
              <a:t>5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018249"/>
      </p:ext>
    </p:extLst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  <p:bldP spid="41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3"/>
          <p:cNvSpPr txBox="1">
            <a:spLocks noGrp="1"/>
          </p:cNvSpPr>
          <p:nvPr>
            <p:ph type="title"/>
          </p:nvPr>
        </p:nvSpPr>
        <p:spPr>
          <a:xfrm>
            <a:off x="2152649" y="413279"/>
            <a:ext cx="4562475" cy="522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2400" dirty="0"/>
              <a:t>Organigramme de </a:t>
            </a:r>
            <a:r>
              <a:rPr lang="fr-FR" sz="2400" dirty="0" smtClean="0">
                <a:solidFill>
                  <a:schemeClr val="bg1"/>
                </a:solidFill>
              </a:rPr>
              <a:t>l'organisme</a:t>
            </a:r>
            <a:r>
              <a:rPr lang="fr-FR" sz="2400" dirty="0" smtClean="0"/>
              <a:t> : 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870" name="Google Shape;870;p43"/>
          <p:cNvGrpSpPr/>
          <p:nvPr/>
        </p:nvGrpSpPr>
        <p:grpSpPr>
          <a:xfrm rot="1346323">
            <a:off x="131168" y="107402"/>
            <a:ext cx="262078" cy="351129"/>
            <a:chOff x="5697625" y="3543250"/>
            <a:chExt cx="262075" cy="351125"/>
          </a:xfrm>
        </p:grpSpPr>
        <p:sp>
          <p:nvSpPr>
            <p:cNvPr id="871" name="Google Shape;871;p43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3"/>
          <p:cNvSpPr/>
          <p:nvPr/>
        </p:nvSpPr>
        <p:spPr>
          <a:xfrm>
            <a:off x="381113" y="53961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1525800" y="46080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1" y="1060568"/>
            <a:ext cx="7229537" cy="379839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Fira Sans" panose="020B0604020202020204" charset="0"/>
              </a:rPr>
              <a:t>6</a:t>
            </a:r>
            <a:endParaRPr lang="fr-FR" dirty="0">
              <a:solidFill>
                <a:schemeClr val="accent1"/>
              </a:solidFill>
              <a:latin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10794"/>
      </p:ext>
    </p:extLst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385844" y="2193436"/>
            <a:ext cx="4467625" cy="1106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Présentation du thème de stage</a:t>
            </a:r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ZoneTexte 46"/>
          <p:cNvSpPr txBox="1"/>
          <p:nvPr/>
        </p:nvSpPr>
        <p:spPr>
          <a:xfrm>
            <a:off x="4170929" y="4755367"/>
            <a:ext cx="79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Fira Sans" panose="020B060402020202020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344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st Food Restaurant Marketing Plan by Slidesgo">
  <a:themeElements>
    <a:clrScheme name="Simple Light">
      <a:dk1>
        <a:srgbClr val="FFFFFF"/>
      </a:dk1>
      <a:lt1>
        <a:srgbClr val="FFC300"/>
      </a:lt1>
      <a:dk2>
        <a:srgbClr val="212529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2555</TotalTime>
  <Words>451</Words>
  <Application>Microsoft Office PowerPoint</Application>
  <PresentationFormat>Affichage à l'écran (16:9)</PresentationFormat>
  <Paragraphs>140</Paragraphs>
  <Slides>35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Anton</vt:lpstr>
      <vt:lpstr>Lato</vt:lpstr>
      <vt:lpstr>Roboto</vt:lpstr>
      <vt:lpstr>Actor</vt:lpstr>
      <vt:lpstr>Arial</vt:lpstr>
      <vt:lpstr>Fira Sans</vt:lpstr>
      <vt:lpstr>Wingdings</vt:lpstr>
      <vt:lpstr>Fast Food Restaurant Marketing Plan by Slidesgo</vt:lpstr>
      <vt:lpstr>Sujet :   Développement d'une application Web Pour la gestion  Du Restaurant  En ligne.</vt:lpstr>
      <vt:lpstr>Plan</vt:lpstr>
      <vt:lpstr>Introduction générale</vt:lpstr>
      <vt:lpstr>Introduction générale</vt:lpstr>
      <vt:lpstr>Etude de l'organisme</vt:lpstr>
      <vt:lpstr>Présentation de l’organisme :</vt:lpstr>
      <vt:lpstr>Les Services De Société : </vt:lpstr>
      <vt:lpstr>Organigramme de l'organisme : </vt:lpstr>
      <vt:lpstr>Présentation du thème de stage</vt:lpstr>
      <vt:lpstr>Présentation du thème de stage :  </vt:lpstr>
      <vt:lpstr>Etude préalable</vt:lpstr>
      <vt:lpstr>Description de l’existant :</vt:lpstr>
      <vt:lpstr>Présentation PowerPoint</vt:lpstr>
      <vt:lpstr>Expression des besoins</vt:lpstr>
      <vt:lpstr>le cycle de vie du développement d’une application : </vt:lpstr>
      <vt:lpstr>le cycle de vie du développement d’une application : </vt:lpstr>
      <vt:lpstr>Expression des besoins</vt:lpstr>
      <vt:lpstr>Etude de besoins : </vt:lpstr>
      <vt:lpstr>Diagramme de cas d’utilisation général</vt:lpstr>
      <vt:lpstr>Diagramme de cas d’utilisation: Gérer Un Panier</vt:lpstr>
      <vt:lpstr>Diagramme de cas d’utilisation: Gérer Les Notifications</vt:lpstr>
      <vt:lpstr>Diagramme de cas d’utilisation : Modifier Profil</vt:lpstr>
      <vt:lpstr>Diagramme de cas d’utilisation : Passer Une Commande</vt:lpstr>
      <vt:lpstr>Diagramme de Séquence Système :  Passer Une Commande</vt:lpstr>
      <vt:lpstr>Diagramme de Séquence Système :  Authentification</vt:lpstr>
      <vt:lpstr>Analyse</vt:lpstr>
      <vt:lpstr>Diagramme des classes :</vt:lpstr>
      <vt:lpstr>Réalisation</vt:lpstr>
      <vt:lpstr>Environnement Matériels :</vt:lpstr>
      <vt:lpstr>Présentation PowerPoint</vt:lpstr>
      <vt:lpstr>Présentation PowerPoint</vt:lpstr>
      <vt:lpstr>Interface graphique du site FoodBundle</vt:lpstr>
      <vt:lpstr>Conclusion générale</vt:lpstr>
      <vt:lpstr>Conclusion générale</vt:lpstr>
      <vt:lpstr>Merci pour votre  attention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Sujet :   Développement d'une application Web Pour la gestion  Du Restaurant  En ligne.</dc:title>
  <cp:lastModifiedBy>asus</cp:lastModifiedBy>
  <cp:revision>57</cp:revision>
  <dcterms:modified xsi:type="dcterms:W3CDTF">2023-03-15T16:55:32Z</dcterms:modified>
</cp:coreProperties>
</file>